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6" r:id="rId2"/>
    <p:sldMasterId id="2147483663" r:id="rId3"/>
  </p:sldMasterIdLst>
  <p:notesMasterIdLst>
    <p:notesMasterId r:id="rId27"/>
  </p:notesMasterIdLst>
  <p:handoutMasterIdLst>
    <p:handoutMasterId r:id="rId28"/>
  </p:handoutMasterIdLst>
  <p:sldIdLst>
    <p:sldId id="256" r:id="rId4"/>
    <p:sldId id="279" r:id="rId5"/>
    <p:sldId id="261" r:id="rId6"/>
    <p:sldId id="257" r:id="rId7"/>
    <p:sldId id="260" r:id="rId8"/>
    <p:sldId id="262" r:id="rId9"/>
    <p:sldId id="263" r:id="rId10"/>
    <p:sldId id="280" r:id="rId11"/>
    <p:sldId id="281" r:id="rId12"/>
    <p:sldId id="282" r:id="rId13"/>
    <p:sldId id="278" r:id="rId14"/>
    <p:sldId id="264" r:id="rId15"/>
    <p:sldId id="265" r:id="rId16"/>
    <p:sldId id="267" r:id="rId17"/>
    <p:sldId id="268" r:id="rId18"/>
    <p:sldId id="269" r:id="rId19"/>
    <p:sldId id="270" r:id="rId20"/>
    <p:sldId id="271" r:id="rId21"/>
    <p:sldId id="277" r:id="rId22"/>
    <p:sldId id="272" r:id="rId23"/>
    <p:sldId id="273" r:id="rId24"/>
    <p:sldId id="274" r:id="rId25"/>
    <p:sldId id="275" r:id="rId26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736" userDrawn="1">
          <p15:clr>
            <a:srgbClr val="A4A3A4"/>
          </p15:clr>
        </p15:guide>
        <p15:guide id="2" pos="147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C2D7"/>
    <a:srgbClr val="CEDB56"/>
    <a:srgbClr val="133C41"/>
    <a:srgbClr val="008ACE"/>
    <a:srgbClr val="D35D47"/>
    <a:srgbClr val="CCCCCC"/>
    <a:srgbClr val="FFC000"/>
    <a:srgbClr val="FEFEFE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5988AC-F6CE-46AB-B285-A4872AC06258}" v="442" dt="2021-03-01T12:07:03.438"/>
    <p1510:client id="{C5A5CAC6-C0F3-40B5-B9E5-CCF01270CB89}" v="2236" dt="2021-03-01T12:07: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120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736"/>
        <p:guide pos="147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dzim Kazak1" userId="cebc28ae-015e-4957-bc28-65a9267ad187" providerId="ADAL" clId="{9F5988AC-F6CE-46AB-B285-A4872AC06258}"/>
    <pc:docChg chg="undo custSel addSld delSld modSld sldOrd">
      <pc:chgData name="Vadzim Kazak1" userId="cebc28ae-015e-4957-bc28-65a9267ad187" providerId="ADAL" clId="{9F5988AC-F6CE-46AB-B285-A4872AC06258}" dt="2021-03-01T12:07:03.438" v="2393" actId="1076"/>
      <pc:docMkLst>
        <pc:docMk/>
      </pc:docMkLst>
      <pc:sldChg chg="delSp modSp mod">
        <pc:chgData name="Vadzim Kazak1" userId="cebc28ae-015e-4957-bc28-65a9267ad187" providerId="ADAL" clId="{9F5988AC-F6CE-46AB-B285-A4872AC06258}" dt="2021-02-24T13:13:28.039" v="12" actId="404"/>
        <pc:sldMkLst>
          <pc:docMk/>
          <pc:sldMk cId="1733196742" sldId="256"/>
        </pc:sldMkLst>
        <pc:spChg chg="mod">
          <ac:chgData name="Vadzim Kazak1" userId="cebc28ae-015e-4957-bc28-65a9267ad187" providerId="ADAL" clId="{9F5988AC-F6CE-46AB-B285-A4872AC06258}" dt="2021-02-24T13:13:28.039" v="12" actId="404"/>
          <ac:spMkLst>
            <pc:docMk/>
            <pc:sldMk cId="1733196742" sldId="256"/>
            <ac:spMk id="4" creationId="{00000000-0000-0000-0000-000000000000}"/>
          </ac:spMkLst>
        </pc:spChg>
        <pc:spChg chg="del">
          <ac:chgData name="Vadzim Kazak1" userId="cebc28ae-015e-4957-bc28-65a9267ad187" providerId="ADAL" clId="{9F5988AC-F6CE-46AB-B285-A4872AC06258}" dt="2021-02-24T13:13:13.996" v="5" actId="478"/>
          <ac:spMkLst>
            <pc:docMk/>
            <pc:sldMk cId="1733196742" sldId="256"/>
            <ac:spMk id="5" creationId="{00000000-0000-0000-0000-000000000000}"/>
          </ac:spMkLst>
        </pc:spChg>
      </pc:sldChg>
      <pc:sldChg chg="addSp delSp modSp mod ord">
        <pc:chgData name="Vadzim Kazak1" userId="cebc28ae-015e-4957-bc28-65a9267ad187" providerId="ADAL" clId="{9F5988AC-F6CE-46AB-B285-A4872AC06258}" dt="2021-02-24T15:43:22.964" v="1367" actId="1076"/>
        <pc:sldMkLst>
          <pc:docMk/>
          <pc:sldMk cId="3711491439" sldId="257"/>
        </pc:sldMkLst>
        <pc:spChg chg="mod">
          <ac:chgData name="Vadzim Kazak1" userId="cebc28ae-015e-4957-bc28-65a9267ad187" providerId="ADAL" clId="{9F5988AC-F6CE-46AB-B285-A4872AC06258}" dt="2021-02-24T13:17:41.104" v="65" actId="20577"/>
          <ac:spMkLst>
            <pc:docMk/>
            <pc:sldMk cId="3711491439" sldId="257"/>
            <ac:spMk id="2" creationId="{00000000-0000-0000-0000-000000000000}"/>
          </ac:spMkLst>
        </pc:spChg>
        <pc:spChg chg="mod">
          <ac:chgData name="Vadzim Kazak1" userId="cebc28ae-015e-4957-bc28-65a9267ad187" providerId="ADAL" clId="{9F5988AC-F6CE-46AB-B285-A4872AC06258}" dt="2021-02-24T14:32:22.868" v="582" actId="404"/>
          <ac:spMkLst>
            <pc:docMk/>
            <pc:sldMk cId="3711491439" sldId="257"/>
            <ac:spMk id="3" creationId="{00000000-0000-0000-0000-000000000000}"/>
          </ac:spMkLst>
        </pc:spChg>
        <pc:spChg chg="add del mod">
          <ac:chgData name="Vadzim Kazak1" userId="cebc28ae-015e-4957-bc28-65a9267ad187" providerId="ADAL" clId="{9F5988AC-F6CE-46AB-B285-A4872AC06258}" dt="2021-02-24T13:15:00.144" v="47"/>
          <ac:spMkLst>
            <pc:docMk/>
            <pc:sldMk cId="3711491439" sldId="257"/>
            <ac:spMk id="4" creationId="{19E41462-6538-4F99-B0C7-9694DB476E29}"/>
          </ac:spMkLst>
        </pc:spChg>
        <pc:spChg chg="add del mod">
          <ac:chgData name="Vadzim Kazak1" userId="cebc28ae-015e-4957-bc28-65a9267ad187" providerId="ADAL" clId="{9F5988AC-F6CE-46AB-B285-A4872AC06258}" dt="2021-02-24T13:15:00.144" v="47"/>
          <ac:spMkLst>
            <pc:docMk/>
            <pc:sldMk cId="3711491439" sldId="257"/>
            <ac:spMk id="5" creationId="{09CF8BCF-171D-4B37-B694-E1E6E484B40A}"/>
          </ac:spMkLst>
        </pc:spChg>
        <pc:spChg chg="add del mod">
          <ac:chgData name="Vadzim Kazak1" userId="cebc28ae-015e-4957-bc28-65a9267ad187" providerId="ADAL" clId="{9F5988AC-F6CE-46AB-B285-A4872AC06258}" dt="2021-02-24T13:15:00.144" v="47"/>
          <ac:spMkLst>
            <pc:docMk/>
            <pc:sldMk cId="3711491439" sldId="257"/>
            <ac:spMk id="6" creationId="{E50F4407-8CC4-42D3-8F4C-F356DB623A6B}"/>
          </ac:spMkLst>
        </pc:spChg>
        <pc:spChg chg="add del mod">
          <ac:chgData name="Vadzim Kazak1" userId="cebc28ae-015e-4957-bc28-65a9267ad187" providerId="ADAL" clId="{9F5988AC-F6CE-46AB-B285-A4872AC06258}" dt="2021-02-24T13:15:00.144" v="47"/>
          <ac:spMkLst>
            <pc:docMk/>
            <pc:sldMk cId="3711491439" sldId="257"/>
            <ac:spMk id="7" creationId="{9F664A94-76CE-45B6-869B-B18B07542773}"/>
          </ac:spMkLst>
        </pc:spChg>
        <pc:spChg chg="add del mod">
          <ac:chgData name="Vadzim Kazak1" userId="cebc28ae-015e-4957-bc28-65a9267ad187" providerId="ADAL" clId="{9F5988AC-F6CE-46AB-B285-A4872AC06258}" dt="2021-02-24T13:15:00.144" v="47"/>
          <ac:spMkLst>
            <pc:docMk/>
            <pc:sldMk cId="3711491439" sldId="257"/>
            <ac:spMk id="8" creationId="{6ACC60C2-DECB-418F-915D-7BAD15A84917}"/>
          </ac:spMkLst>
        </pc:spChg>
        <pc:spChg chg="add del mod">
          <ac:chgData name="Vadzim Kazak1" userId="cebc28ae-015e-4957-bc28-65a9267ad187" providerId="ADAL" clId="{9F5988AC-F6CE-46AB-B285-A4872AC06258}" dt="2021-02-24T13:15:00.144" v="47"/>
          <ac:spMkLst>
            <pc:docMk/>
            <pc:sldMk cId="3711491439" sldId="257"/>
            <ac:spMk id="9" creationId="{93DF2489-4F67-494E-9706-EABFA7A905F2}"/>
          </ac:spMkLst>
        </pc:spChg>
        <pc:spChg chg="add del mod">
          <ac:chgData name="Vadzim Kazak1" userId="cebc28ae-015e-4957-bc28-65a9267ad187" providerId="ADAL" clId="{9F5988AC-F6CE-46AB-B285-A4872AC06258}" dt="2021-02-24T13:15:00.144" v="47"/>
          <ac:spMkLst>
            <pc:docMk/>
            <pc:sldMk cId="3711491439" sldId="257"/>
            <ac:spMk id="10" creationId="{5BABEA4A-A188-4EEC-B5C6-00CF2F5FF920}"/>
          </ac:spMkLst>
        </pc:spChg>
        <pc:spChg chg="add del mod">
          <ac:chgData name="Vadzim Kazak1" userId="cebc28ae-015e-4957-bc28-65a9267ad187" providerId="ADAL" clId="{9F5988AC-F6CE-46AB-B285-A4872AC06258}" dt="2021-02-24T13:15:00.144" v="47"/>
          <ac:spMkLst>
            <pc:docMk/>
            <pc:sldMk cId="3711491439" sldId="257"/>
            <ac:spMk id="11" creationId="{D2BAD745-6851-4047-9D34-28ED1759C402}"/>
          </ac:spMkLst>
        </pc:spChg>
        <pc:spChg chg="add del mod">
          <ac:chgData name="Vadzim Kazak1" userId="cebc28ae-015e-4957-bc28-65a9267ad187" providerId="ADAL" clId="{9F5988AC-F6CE-46AB-B285-A4872AC06258}" dt="2021-02-24T13:15:00.144" v="47"/>
          <ac:spMkLst>
            <pc:docMk/>
            <pc:sldMk cId="3711491439" sldId="257"/>
            <ac:spMk id="12" creationId="{F02408C0-7CEB-4747-9048-C5E1BD6186AF}"/>
          </ac:spMkLst>
        </pc:spChg>
        <pc:spChg chg="add del mod">
          <ac:chgData name="Vadzim Kazak1" userId="cebc28ae-015e-4957-bc28-65a9267ad187" providerId="ADAL" clId="{9F5988AC-F6CE-46AB-B285-A4872AC06258}" dt="2021-02-24T13:15:00.144" v="47"/>
          <ac:spMkLst>
            <pc:docMk/>
            <pc:sldMk cId="3711491439" sldId="257"/>
            <ac:spMk id="13" creationId="{DE20A703-35A9-4355-AF4E-56AFC829E4FE}"/>
          </ac:spMkLst>
        </pc:spChg>
        <pc:spChg chg="add del mod">
          <ac:chgData name="Vadzim Kazak1" userId="cebc28ae-015e-4957-bc28-65a9267ad187" providerId="ADAL" clId="{9F5988AC-F6CE-46AB-B285-A4872AC06258}" dt="2021-02-24T13:15:00.144" v="47"/>
          <ac:spMkLst>
            <pc:docMk/>
            <pc:sldMk cId="3711491439" sldId="257"/>
            <ac:spMk id="15" creationId="{4A33D9AC-A61C-49C2-8AB9-F8750C06B532}"/>
          </ac:spMkLst>
        </pc:spChg>
        <pc:spChg chg="add del mod">
          <ac:chgData name="Vadzim Kazak1" userId="cebc28ae-015e-4957-bc28-65a9267ad187" providerId="ADAL" clId="{9F5988AC-F6CE-46AB-B285-A4872AC06258}" dt="2021-02-24T13:15:00.144" v="47"/>
          <ac:spMkLst>
            <pc:docMk/>
            <pc:sldMk cId="3711491439" sldId="257"/>
            <ac:spMk id="16" creationId="{45EEFAFA-6BC3-493D-86C6-B778D4243368}"/>
          </ac:spMkLst>
        </pc:spChg>
        <pc:spChg chg="add mod ord">
          <ac:chgData name="Vadzim Kazak1" userId="cebc28ae-015e-4957-bc28-65a9267ad187" providerId="ADAL" clId="{9F5988AC-F6CE-46AB-B285-A4872AC06258}" dt="2021-02-24T15:41:53.187" v="1362" actId="14100"/>
          <ac:spMkLst>
            <pc:docMk/>
            <pc:sldMk cId="3711491439" sldId="257"/>
            <ac:spMk id="17" creationId="{37306520-4485-43AF-9E92-7D74DCCEA44C}"/>
          </ac:spMkLst>
        </pc:spChg>
        <pc:spChg chg="add del mod">
          <ac:chgData name="Vadzim Kazak1" userId="cebc28ae-015e-4957-bc28-65a9267ad187" providerId="ADAL" clId="{9F5988AC-F6CE-46AB-B285-A4872AC06258}" dt="2021-02-24T13:18:10.998" v="74"/>
          <ac:spMkLst>
            <pc:docMk/>
            <pc:sldMk cId="3711491439" sldId="257"/>
            <ac:spMk id="18" creationId="{03650EEC-C80F-471A-BDFC-86FC99F34E6C}"/>
          </ac:spMkLst>
        </pc:spChg>
        <pc:spChg chg="add del mod">
          <ac:chgData name="Vadzim Kazak1" userId="cebc28ae-015e-4957-bc28-65a9267ad187" providerId="ADAL" clId="{9F5988AC-F6CE-46AB-B285-A4872AC06258}" dt="2021-02-24T13:19:44.741" v="82" actId="478"/>
          <ac:spMkLst>
            <pc:docMk/>
            <pc:sldMk cId="3711491439" sldId="257"/>
            <ac:spMk id="19" creationId="{D3A183B1-0B68-4763-BC18-6DBE60537EC6}"/>
          </ac:spMkLst>
        </pc:spChg>
        <pc:spChg chg="add mod">
          <ac:chgData name="Vadzim Kazak1" userId="cebc28ae-015e-4957-bc28-65a9267ad187" providerId="ADAL" clId="{9F5988AC-F6CE-46AB-B285-A4872AC06258}" dt="2021-02-24T15:40:28.833" v="1347"/>
          <ac:spMkLst>
            <pc:docMk/>
            <pc:sldMk cId="3711491439" sldId="257"/>
            <ac:spMk id="20" creationId="{2EF53AD3-25D9-4CA2-8CCC-0194A1E97B9C}"/>
          </ac:spMkLst>
        </pc:spChg>
        <pc:spChg chg="add mod">
          <ac:chgData name="Vadzim Kazak1" userId="cebc28ae-015e-4957-bc28-65a9267ad187" providerId="ADAL" clId="{9F5988AC-F6CE-46AB-B285-A4872AC06258}" dt="2021-02-24T14:41:41.399" v="742" actId="1076"/>
          <ac:spMkLst>
            <pc:docMk/>
            <pc:sldMk cId="3711491439" sldId="257"/>
            <ac:spMk id="21" creationId="{5F5314A5-CE69-4133-803F-830F137F5773}"/>
          </ac:spMkLst>
        </pc:spChg>
        <pc:spChg chg="add mod">
          <ac:chgData name="Vadzim Kazak1" userId="cebc28ae-015e-4957-bc28-65a9267ad187" providerId="ADAL" clId="{9F5988AC-F6CE-46AB-B285-A4872AC06258}" dt="2021-02-24T14:41:41.399" v="742" actId="1076"/>
          <ac:spMkLst>
            <pc:docMk/>
            <pc:sldMk cId="3711491439" sldId="257"/>
            <ac:spMk id="22" creationId="{A4CA79B1-4A6D-4754-BFC1-2E666E887634}"/>
          </ac:spMkLst>
        </pc:spChg>
        <pc:spChg chg="add mod">
          <ac:chgData name="Vadzim Kazak1" userId="cebc28ae-015e-4957-bc28-65a9267ad187" providerId="ADAL" clId="{9F5988AC-F6CE-46AB-B285-A4872AC06258}" dt="2021-02-24T14:41:41.399" v="742" actId="1076"/>
          <ac:spMkLst>
            <pc:docMk/>
            <pc:sldMk cId="3711491439" sldId="257"/>
            <ac:spMk id="23" creationId="{C3EA1F4B-AE1B-43AB-B016-4EE4A398F166}"/>
          </ac:spMkLst>
        </pc:spChg>
        <pc:spChg chg="add mod">
          <ac:chgData name="Vadzim Kazak1" userId="cebc28ae-015e-4957-bc28-65a9267ad187" providerId="ADAL" clId="{9F5988AC-F6CE-46AB-B285-A4872AC06258}" dt="2021-02-24T14:41:41.399" v="742" actId="1076"/>
          <ac:spMkLst>
            <pc:docMk/>
            <pc:sldMk cId="3711491439" sldId="257"/>
            <ac:spMk id="26" creationId="{0B2F0DE0-CD37-40C6-9323-9CDF8796F807}"/>
          </ac:spMkLst>
        </pc:spChg>
        <pc:spChg chg="add del mod">
          <ac:chgData name="Vadzim Kazak1" userId="cebc28ae-015e-4957-bc28-65a9267ad187" providerId="ADAL" clId="{9F5988AC-F6CE-46AB-B285-A4872AC06258}" dt="2021-02-24T13:29:56.627" v="349" actId="21"/>
          <ac:spMkLst>
            <pc:docMk/>
            <pc:sldMk cId="3711491439" sldId="257"/>
            <ac:spMk id="27" creationId="{0F164DB6-B143-4EEE-8D0F-3D89545F3E64}"/>
          </ac:spMkLst>
        </pc:spChg>
        <pc:spChg chg="add del mod">
          <ac:chgData name="Vadzim Kazak1" userId="cebc28ae-015e-4957-bc28-65a9267ad187" providerId="ADAL" clId="{9F5988AC-F6CE-46AB-B285-A4872AC06258}" dt="2021-02-24T13:29:56.627" v="349" actId="21"/>
          <ac:spMkLst>
            <pc:docMk/>
            <pc:sldMk cId="3711491439" sldId="257"/>
            <ac:spMk id="28" creationId="{0D8F4A78-B88A-457E-B9B2-523D86868EEE}"/>
          </ac:spMkLst>
        </pc:spChg>
        <pc:spChg chg="add del mod">
          <ac:chgData name="Vadzim Kazak1" userId="cebc28ae-015e-4957-bc28-65a9267ad187" providerId="ADAL" clId="{9F5988AC-F6CE-46AB-B285-A4872AC06258}" dt="2021-02-24T13:29:56.627" v="349" actId="21"/>
          <ac:spMkLst>
            <pc:docMk/>
            <pc:sldMk cId="3711491439" sldId="257"/>
            <ac:spMk id="29" creationId="{E404AB43-2E4B-42DC-BDB5-7CB1808DED85}"/>
          </ac:spMkLst>
        </pc:spChg>
        <pc:spChg chg="add del mod">
          <ac:chgData name="Vadzim Kazak1" userId="cebc28ae-015e-4957-bc28-65a9267ad187" providerId="ADAL" clId="{9F5988AC-F6CE-46AB-B285-A4872AC06258}" dt="2021-02-24T13:29:56.627" v="349" actId="21"/>
          <ac:spMkLst>
            <pc:docMk/>
            <pc:sldMk cId="3711491439" sldId="257"/>
            <ac:spMk id="30" creationId="{48A9C2B3-FA8A-428A-B9BF-F3B34CF358B5}"/>
          </ac:spMkLst>
        </pc:spChg>
        <pc:spChg chg="add del mod">
          <ac:chgData name="Vadzim Kazak1" userId="cebc28ae-015e-4957-bc28-65a9267ad187" providerId="ADAL" clId="{9F5988AC-F6CE-46AB-B285-A4872AC06258}" dt="2021-02-24T13:29:56.627" v="349" actId="21"/>
          <ac:spMkLst>
            <pc:docMk/>
            <pc:sldMk cId="3711491439" sldId="257"/>
            <ac:spMk id="31" creationId="{1644D934-47A6-443D-96F8-AB7379DDE408}"/>
          </ac:spMkLst>
        </pc:spChg>
        <pc:spChg chg="add del mod">
          <ac:chgData name="Vadzim Kazak1" userId="cebc28ae-015e-4957-bc28-65a9267ad187" providerId="ADAL" clId="{9F5988AC-F6CE-46AB-B285-A4872AC06258}" dt="2021-02-24T13:29:56.627" v="349" actId="21"/>
          <ac:spMkLst>
            <pc:docMk/>
            <pc:sldMk cId="3711491439" sldId="257"/>
            <ac:spMk id="32" creationId="{BA17E307-4630-42D4-873B-7FFBDCF5C640}"/>
          </ac:spMkLst>
        </pc:spChg>
        <pc:spChg chg="add del mod">
          <ac:chgData name="Vadzim Kazak1" userId="cebc28ae-015e-4957-bc28-65a9267ad187" providerId="ADAL" clId="{9F5988AC-F6CE-46AB-B285-A4872AC06258}" dt="2021-02-24T13:28:26.828" v="322" actId="478"/>
          <ac:spMkLst>
            <pc:docMk/>
            <pc:sldMk cId="3711491439" sldId="257"/>
            <ac:spMk id="34" creationId="{87A4AD09-01D9-4E7F-ABF3-31D8A6607C25}"/>
          </ac:spMkLst>
        </pc:spChg>
        <pc:spChg chg="add del mod">
          <ac:chgData name="Vadzim Kazak1" userId="cebc28ae-015e-4957-bc28-65a9267ad187" providerId="ADAL" clId="{9F5988AC-F6CE-46AB-B285-A4872AC06258}" dt="2021-02-24T13:28:29.744" v="324" actId="478"/>
          <ac:spMkLst>
            <pc:docMk/>
            <pc:sldMk cId="3711491439" sldId="257"/>
            <ac:spMk id="35" creationId="{441D0BC9-3DDC-45EA-80FE-5A4D0E541401}"/>
          </ac:spMkLst>
        </pc:spChg>
        <pc:spChg chg="add del mod">
          <ac:chgData name="Vadzim Kazak1" userId="cebc28ae-015e-4957-bc28-65a9267ad187" providerId="ADAL" clId="{9F5988AC-F6CE-46AB-B285-A4872AC06258}" dt="2021-02-24T13:28:30.942" v="325" actId="478"/>
          <ac:spMkLst>
            <pc:docMk/>
            <pc:sldMk cId="3711491439" sldId="257"/>
            <ac:spMk id="36" creationId="{B736AFAD-AEEC-4342-BB6F-714C3068848D}"/>
          </ac:spMkLst>
        </pc:spChg>
        <pc:spChg chg="add del mod">
          <ac:chgData name="Vadzim Kazak1" userId="cebc28ae-015e-4957-bc28-65a9267ad187" providerId="ADAL" clId="{9F5988AC-F6CE-46AB-B285-A4872AC06258}" dt="2021-02-24T13:28:32.412" v="326" actId="478"/>
          <ac:spMkLst>
            <pc:docMk/>
            <pc:sldMk cId="3711491439" sldId="257"/>
            <ac:spMk id="37" creationId="{6F1A2A1A-FC15-49C8-AEE1-F6A29970E691}"/>
          </ac:spMkLst>
        </pc:spChg>
        <pc:spChg chg="add del mod">
          <ac:chgData name="Vadzim Kazak1" userId="cebc28ae-015e-4957-bc28-65a9267ad187" providerId="ADAL" clId="{9F5988AC-F6CE-46AB-B285-A4872AC06258}" dt="2021-02-24T13:28:32.816" v="327" actId="478"/>
          <ac:spMkLst>
            <pc:docMk/>
            <pc:sldMk cId="3711491439" sldId="257"/>
            <ac:spMk id="38" creationId="{00D04E31-BA0F-4B97-BA70-BA8390D6C2C0}"/>
          </ac:spMkLst>
        </pc:spChg>
        <pc:spChg chg="add del mod">
          <ac:chgData name="Vadzim Kazak1" userId="cebc28ae-015e-4957-bc28-65a9267ad187" providerId="ADAL" clId="{9F5988AC-F6CE-46AB-B285-A4872AC06258}" dt="2021-02-24T13:28:34.249" v="328" actId="478"/>
          <ac:spMkLst>
            <pc:docMk/>
            <pc:sldMk cId="3711491439" sldId="257"/>
            <ac:spMk id="39" creationId="{8558F79A-3491-4049-8020-9C6A5838C46C}"/>
          </ac:spMkLst>
        </pc:spChg>
        <pc:spChg chg="add del mod">
          <ac:chgData name="Vadzim Kazak1" userId="cebc28ae-015e-4957-bc28-65a9267ad187" providerId="ADAL" clId="{9F5988AC-F6CE-46AB-B285-A4872AC06258}" dt="2021-02-24T13:29:15.628" v="340" actId="478"/>
          <ac:spMkLst>
            <pc:docMk/>
            <pc:sldMk cId="3711491439" sldId="257"/>
            <ac:spMk id="40" creationId="{B3858750-4376-45A3-BAD8-DC7B30D27EAE}"/>
          </ac:spMkLst>
        </pc:spChg>
        <pc:spChg chg="add mod">
          <ac:chgData name="Vadzim Kazak1" userId="cebc28ae-015e-4957-bc28-65a9267ad187" providerId="ADAL" clId="{9F5988AC-F6CE-46AB-B285-A4872AC06258}" dt="2021-02-24T13:29:22.357" v="342" actId="571"/>
          <ac:spMkLst>
            <pc:docMk/>
            <pc:sldMk cId="3711491439" sldId="257"/>
            <ac:spMk id="41" creationId="{E889A149-BB13-48EE-A3A5-3A6553088DE0}"/>
          </ac:spMkLst>
        </pc:spChg>
        <pc:spChg chg="add mod">
          <ac:chgData name="Vadzim Kazak1" userId="cebc28ae-015e-4957-bc28-65a9267ad187" providerId="ADAL" clId="{9F5988AC-F6CE-46AB-B285-A4872AC06258}" dt="2021-02-24T13:29:22.357" v="342" actId="571"/>
          <ac:spMkLst>
            <pc:docMk/>
            <pc:sldMk cId="3711491439" sldId="257"/>
            <ac:spMk id="42" creationId="{CDC33E33-6A8D-4647-A814-4A5DCC546AF3}"/>
          </ac:spMkLst>
        </pc:spChg>
        <pc:spChg chg="add mod">
          <ac:chgData name="Vadzim Kazak1" userId="cebc28ae-015e-4957-bc28-65a9267ad187" providerId="ADAL" clId="{9F5988AC-F6CE-46AB-B285-A4872AC06258}" dt="2021-02-24T13:29:22.357" v="342" actId="571"/>
          <ac:spMkLst>
            <pc:docMk/>
            <pc:sldMk cId="3711491439" sldId="257"/>
            <ac:spMk id="43" creationId="{BAEC4E6F-AAE2-409C-8576-8E5C067F54C9}"/>
          </ac:spMkLst>
        </pc:spChg>
        <pc:spChg chg="add mod">
          <ac:chgData name="Vadzim Kazak1" userId="cebc28ae-015e-4957-bc28-65a9267ad187" providerId="ADAL" clId="{9F5988AC-F6CE-46AB-B285-A4872AC06258}" dt="2021-02-24T13:29:22.357" v="342" actId="571"/>
          <ac:spMkLst>
            <pc:docMk/>
            <pc:sldMk cId="3711491439" sldId="257"/>
            <ac:spMk id="44" creationId="{1045FA72-F753-49F2-A360-A55A6990F275}"/>
          </ac:spMkLst>
        </pc:spChg>
        <pc:spChg chg="add mod">
          <ac:chgData name="Vadzim Kazak1" userId="cebc28ae-015e-4957-bc28-65a9267ad187" providerId="ADAL" clId="{9F5988AC-F6CE-46AB-B285-A4872AC06258}" dt="2021-02-24T13:29:22.357" v="342" actId="571"/>
          <ac:spMkLst>
            <pc:docMk/>
            <pc:sldMk cId="3711491439" sldId="257"/>
            <ac:spMk id="45" creationId="{7E27FD94-9AFD-4BF9-840C-6FB69376D691}"/>
          </ac:spMkLst>
        </pc:spChg>
        <pc:spChg chg="add mod">
          <ac:chgData name="Vadzim Kazak1" userId="cebc28ae-015e-4957-bc28-65a9267ad187" providerId="ADAL" clId="{9F5988AC-F6CE-46AB-B285-A4872AC06258}" dt="2021-02-24T14:41:41.399" v="742" actId="1076"/>
          <ac:spMkLst>
            <pc:docMk/>
            <pc:sldMk cId="3711491439" sldId="257"/>
            <ac:spMk id="46" creationId="{5A6A3FB6-57B2-4712-B021-5F84EFCAB4F5}"/>
          </ac:spMkLst>
        </pc:spChg>
        <pc:spChg chg="add mod">
          <ac:chgData name="Vadzim Kazak1" userId="cebc28ae-015e-4957-bc28-65a9267ad187" providerId="ADAL" clId="{9F5988AC-F6CE-46AB-B285-A4872AC06258}" dt="2021-02-24T15:43:22.964" v="1367" actId="1076"/>
          <ac:spMkLst>
            <pc:docMk/>
            <pc:sldMk cId="3711491439" sldId="257"/>
            <ac:spMk id="47" creationId="{515976D2-7E4B-4926-9A1A-2C80DFFB052E}"/>
          </ac:spMkLst>
        </pc:spChg>
        <pc:spChg chg="add mod">
          <ac:chgData name="Vadzim Kazak1" userId="cebc28ae-015e-4957-bc28-65a9267ad187" providerId="ADAL" clId="{9F5988AC-F6CE-46AB-B285-A4872AC06258}" dt="2021-02-24T14:41:41.399" v="742" actId="1076"/>
          <ac:spMkLst>
            <pc:docMk/>
            <pc:sldMk cId="3711491439" sldId="257"/>
            <ac:spMk id="48" creationId="{E57903C6-DE83-45E7-B3D7-6D245CB913C5}"/>
          </ac:spMkLst>
        </pc:spChg>
        <pc:spChg chg="add mod">
          <ac:chgData name="Vadzim Kazak1" userId="cebc28ae-015e-4957-bc28-65a9267ad187" providerId="ADAL" clId="{9F5988AC-F6CE-46AB-B285-A4872AC06258}" dt="2021-02-24T14:41:41.399" v="742" actId="1076"/>
          <ac:spMkLst>
            <pc:docMk/>
            <pc:sldMk cId="3711491439" sldId="257"/>
            <ac:spMk id="49" creationId="{C08D9A46-D994-4098-A553-4A0D57E618D2}"/>
          </ac:spMkLst>
        </pc:spChg>
        <pc:spChg chg="add mod">
          <ac:chgData name="Vadzim Kazak1" userId="cebc28ae-015e-4957-bc28-65a9267ad187" providerId="ADAL" clId="{9F5988AC-F6CE-46AB-B285-A4872AC06258}" dt="2021-02-24T14:41:41.399" v="742" actId="1076"/>
          <ac:spMkLst>
            <pc:docMk/>
            <pc:sldMk cId="3711491439" sldId="257"/>
            <ac:spMk id="50" creationId="{BC9638A8-1771-4D27-AFDB-08F0B695935C}"/>
          </ac:spMkLst>
        </pc:spChg>
        <pc:spChg chg="add mod">
          <ac:chgData name="Vadzim Kazak1" userId="cebc28ae-015e-4957-bc28-65a9267ad187" providerId="ADAL" clId="{9F5988AC-F6CE-46AB-B285-A4872AC06258}" dt="2021-02-24T14:41:41.399" v="742" actId="1076"/>
          <ac:spMkLst>
            <pc:docMk/>
            <pc:sldMk cId="3711491439" sldId="257"/>
            <ac:spMk id="51" creationId="{4F9088F0-858C-4E83-ABDA-5C9D64672681}"/>
          </ac:spMkLst>
        </pc:spChg>
        <pc:spChg chg="add mod ord">
          <ac:chgData name="Vadzim Kazak1" userId="cebc28ae-015e-4957-bc28-65a9267ad187" providerId="ADAL" clId="{9F5988AC-F6CE-46AB-B285-A4872AC06258}" dt="2021-02-24T15:41:59.626" v="1363" actId="14100"/>
          <ac:spMkLst>
            <pc:docMk/>
            <pc:sldMk cId="3711491439" sldId="257"/>
            <ac:spMk id="54" creationId="{AEB58786-258B-4393-A8B3-41D560DD3B85}"/>
          </ac:spMkLst>
        </pc:spChg>
        <pc:cxnChg chg="add del mod">
          <ac:chgData name="Vadzim Kazak1" userId="cebc28ae-015e-4957-bc28-65a9267ad187" providerId="ADAL" clId="{9F5988AC-F6CE-46AB-B285-A4872AC06258}" dt="2021-02-24T13:15:00.144" v="47"/>
          <ac:cxnSpMkLst>
            <pc:docMk/>
            <pc:sldMk cId="3711491439" sldId="257"/>
            <ac:cxnSpMk id="14" creationId="{4117A079-8595-4CC2-95A3-593C69EBE85F}"/>
          </ac:cxnSpMkLst>
        </pc:cxnChg>
        <pc:cxnChg chg="add del mod">
          <ac:chgData name="Vadzim Kazak1" userId="cebc28ae-015e-4957-bc28-65a9267ad187" providerId="ADAL" clId="{9F5988AC-F6CE-46AB-B285-A4872AC06258}" dt="2021-02-24T13:30:06.939" v="352" actId="478"/>
          <ac:cxnSpMkLst>
            <pc:docMk/>
            <pc:sldMk cId="3711491439" sldId="257"/>
            <ac:cxnSpMk id="25" creationId="{7E66C399-5D8D-4E9C-98E6-79D54F10F955}"/>
          </ac:cxnSpMkLst>
        </pc:cxnChg>
        <pc:cxnChg chg="add mod">
          <ac:chgData name="Vadzim Kazak1" userId="cebc28ae-015e-4957-bc28-65a9267ad187" providerId="ADAL" clId="{9F5988AC-F6CE-46AB-B285-A4872AC06258}" dt="2021-02-24T15:43:22.580" v="1366" actId="1076"/>
          <ac:cxnSpMkLst>
            <pc:docMk/>
            <pc:sldMk cId="3711491439" sldId="257"/>
            <ac:cxnSpMk id="53" creationId="{3FABDBB7-76B9-43BE-A4F8-FD1027994B8C}"/>
          </ac:cxnSpMkLst>
        </pc:cxnChg>
      </pc:sldChg>
      <pc:sldChg chg="addSp delSp modSp del mod ord">
        <pc:chgData name="Vadzim Kazak1" userId="cebc28ae-015e-4957-bc28-65a9267ad187" providerId="ADAL" clId="{9F5988AC-F6CE-46AB-B285-A4872AC06258}" dt="2021-02-24T14:32:30.998" v="583" actId="47"/>
        <pc:sldMkLst>
          <pc:docMk/>
          <pc:sldMk cId="1741000056" sldId="259"/>
        </pc:sldMkLst>
        <pc:spChg chg="add mod">
          <ac:chgData name="Vadzim Kazak1" userId="cebc28ae-015e-4957-bc28-65a9267ad187" providerId="ADAL" clId="{9F5988AC-F6CE-46AB-B285-A4872AC06258}" dt="2021-02-24T13:32:28.841" v="386" actId="207"/>
          <ac:spMkLst>
            <pc:docMk/>
            <pc:sldMk cId="1741000056" sldId="259"/>
            <ac:spMk id="6" creationId="{8FB4EBD2-76B2-458B-B4C5-608D3DF6EED5}"/>
          </ac:spMkLst>
        </pc:spChg>
        <pc:spChg chg="mod">
          <ac:chgData name="Vadzim Kazak1" userId="cebc28ae-015e-4957-bc28-65a9267ad187" providerId="ADAL" clId="{9F5988AC-F6CE-46AB-B285-A4872AC06258}" dt="2021-02-24T14:20:08.364" v="414" actId="20577"/>
          <ac:spMkLst>
            <pc:docMk/>
            <pc:sldMk cId="1741000056" sldId="259"/>
            <ac:spMk id="7" creationId="{00000000-0000-0000-0000-000000000000}"/>
          </ac:spMkLst>
        </pc:spChg>
        <pc:spChg chg="del">
          <ac:chgData name="Vadzim Kazak1" userId="cebc28ae-015e-4957-bc28-65a9267ad187" providerId="ADAL" clId="{9F5988AC-F6CE-46AB-B285-A4872AC06258}" dt="2021-02-24T13:26:45.372" v="312" actId="478"/>
          <ac:spMkLst>
            <pc:docMk/>
            <pc:sldMk cId="1741000056" sldId="259"/>
            <ac:spMk id="8" creationId="{00000000-0000-0000-0000-000000000000}"/>
          </ac:spMkLst>
        </pc:spChg>
        <pc:spChg chg="mod">
          <ac:chgData name="Vadzim Kazak1" userId="cebc28ae-015e-4957-bc28-65a9267ad187" providerId="ADAL" clId="{9F5988AC-F6CE-46AB-B285-A4872AC06258}" dt="2021-02-24T13:31:30.515" v="378" actId="1076"/>
          <ac:spMkLst>
            <pc:docMk/>
            <pc:sldMk cId="1741000056" sldId="259"/>
            <ac:spMk id="9" creationId="{00000000-0000-0000-0000-000000000000}"/>
          </ac:spMkLst>
        </pc:spChg>
        <pc:spChg chg="add mod">
          <ac:chgData name="Vadzim Kazak1" userId="cebc28ae-015e-4957-bc28-65a9267ad187" providerId="ADAL" clId="{9F5988AC-F6CE-46AB-B285-A4872AC06258}" dt="2021-02-24T13:32:28.841" v="386" actId="207"/>
          <ac:spMkLst>
            <pc:docMk/>
            <pc:sldMk cId="1741000056" sldId="259"/>
            <ac:spMk id="10" creationId="{85C95BE2-ACEA-4CAC-B262-E2F66C120FF4}"/>
          </ac:spMkLst>
        </pc:spChg>
        <pc:spChg chg="add mod">
          <ac:chgData name="Vadzim Kazak1" userId="cebc28ae-015e-4957-bc28-65a9267ad187" providerId="ADAL" clId="{9F5988AC-F6CE-46AB-B285-A4872AC06258}" dt="2021-02-24T13:32:28.841" v="386" actId="207"/>
          <ac:spMkLst>
            <pc:docMk/>
            <pc:sldMk cId="1741000056" sldId="259"/>
            <ac:spMk id="11" creationId="{841E27AF-4F8D-4681-8C4B-1167D9E9E9AF}"/>
          </ac:spMkLst>
        </pc:spChg>
        <pc:spChg chg="add mod">
          <ac:chgData name="Vadzim Kazak1" userId="cebc28ae-015e-4957-bc28-65a9267ad187" providerId="ADAL" clId="{9F5988AC-F6CE-46AB-B285-A4872AC06258}" dt="2021-02-24T13:32:28.841" v="386" actId="207"/>
          <ac:spMkLst>
            <pc:docMk/>
            <pc:sldMk cId="1741000056" sldId="259"/>
            <ac:spMk id="12" creationId="{868794BD-073B-4AD9-847E-038D64F77540}"/>
          </ac:spMkLst>
        </pc:spChg>
        <pc:spChg chg="add mod">
          <ac:chgData name="Vadzim Kazak1" userId="cebc28ae-015e-4957-bc28-65a9267ad187" providerId="ADAL" clId="{9F5988AC-F6CE-46AB-B285-A4872AC06258}" dt="2021-02-24T13:32:28.841" v="386" actId="207"/>
          <ac:spMkLst>
            <pc:docMk/>
            <pc:sldMk cId="1741000056" sldId="259"/>
            <ac:spMk id="13" creationId="{916E78B5-EDB3-4D6A-99BF-D9693204F28C}"/>
          </ac:spMkLst>
        </pc:spChg>
        <pc:spChg chg="add mod">
          <ac:chgData name="Vadzim Kazak1" userId="cebc28ae-015e-4957-bc28-65a9267ad187" providerId="ADAL" clId="{9F5988AC-F6CE-46AB-B285-A4872AC06258}" dt="2021-02-24T13:32:28.841" v="386" actId="207"/>
          <ac:spMkLst>
            <pc:docMk/>
            <pc:sldMk cId="1741000056" sldId="259"/>
            <ac:spMk id="14" creationId="{5DAA657A-BA5E-4C1E-BC2A-1BF3A733C64A}"/>
          </ac:spMkLst>
        </pc:spChg>
        <pc:spChg chg="add mod ord">
          <ac:chgData name="Vadzim Kazak1" userId="cebc28ae-015e-4957-bc28-65a9267ad187" providerId="ADAL" clId="{9F5988AC-F6CE-46AB-B285-A4872AC06258}" dt="2021-02-24T13:31:44.374" v="383" actId="14100"/>
          <ac:spMkLst>
            <pc:docMk/>
            <pc:sldMk cId="1741000056" sldId="259"/>
            <ac:spMk id="15" creationId="{4035CECC-7F4D-41F2-BF70-26177D77FE1A}"/>
          </ac:spMkLst>
        </pc:spChg>
        <pc:spChg chg="add mod ord">
          <ac:chgData name="Vadzim Kazak1" userId="cebc28ae-015e-4957-bc28-65a9267ad187" providerId="ADAL" clId="{9F5988AC-F6CE-46AB-B285-A4872AC06258}" dt="2021-02-24T13:31:53.212" v="385" actId="1076"/>
          <ac:spMkLst>
            <pc:docMk/>
            <pc:sldMk cId="1741000056" sldId="259"/>
            <ac:spMk id="16" creationId="{0E29D382-F2FF-4F11-B853-F7B8FF92571B}"/>
          </ac:spMkLst>
        </pc:spChg>
      </pc:sldChg>
      <pc:sldChg chg="addSp delSp modSp mod ord">
        <pc:chgData name="Vadzim Kazak1" userId="cebc28ae-015e-4957-bc28-65a9267ad187" providerId="ADAL" clId="{9F5988AC-F6CE-46AB-B285-A4872AC06258}" dt="2021-02-25T13:01:56.791" v="2392" actId="20577"/>
        <pc:sldMkLst>
          <pc:docMk/>
          <pc:sldMk cId="2383520111" sldId="260"/>
        </pc:sldMkLst>
        <pc:spChg chg="add mod">
          <ac:chgData name="Vadzim Kazak1" userId="cebc28ae-015e-4957-bc28-65a9267ad187" providerId="ADAL" clId="{9F5988AC-F6CE-46AB-B285-A4872AC06258}" dt="2021-02-24T15:37:22.290" v="1331" actId="1076"/>
          <ac:spMkLst>
            <pc:docMk/>
            <pc:sldMk cId="2383520111" sldId="260"/>
            <ac:spMk id="2" creationId="{90840642-6F20-4064-A4DE-2819B6FB9293}"/>
          </ac:spMkLst>
        </pc:spChg>
        <pc:spChg chg="mod">
          <ac:chgData name="Vadzim Kazak1" userId="cebc28ae-015e-4957-bc28-65a9267ad187" providerId="ADAL" clId="{9F5988AC-F6CE-46AB-B285-A4872AC06258}" dt="2021-02-24T15:45:20.949" v="1420" actId="313"/>
          <ac:spMkLst>
            <pc:docMk/>
            <pc:sldMk cId="2383520111" sldId="260"/>
            <ac:spMk id="3" creationId="{00000000-0000-0000-0000-000000000000}"/>
          </ac:spMkLst>
        </pc:spChg>
        <pc:spChg chg="del mod">
          <ac:chgData name="Vadzim Kazak1" userId="cebc28ae-015e-4957-bc28-65a9267ad187" providerId="ADAL" clId="{9F5988AC-F6CE-46AB-B285-A4872AC06258}" dt="2021-02-24T14:20:23.886" v="417" actId="478"/>
          <ac:spMkLst>
            <pc:docMk/>
            <pc:sldMk cId="2383520111" sldId="260"/>
            <ac:spMk id="4" creationId="{00000000-0000-0000-0000-000000000000}"/>
          </ac:spMkLst>
        </pc:spChg>
        <pc:spChg chg="add mod">
          <ac:chgData name="Vadzim Kazak1" userId="cebc28ae-015e-4957-bc28-65a9267ad187" providerId="ADAL" clId="{9F5988AC-F6CE-46AB-B285-A4872AC06258}" dt="2021-02-24T15:44:41.500" v="1388" actId="20577"/>
          <ac:spMkLst>
            <pc:docMk/>
            <pc:sldMk cId="2383520111" sldId="260"/>
            <ac:spMk id="6" creationId="{77ECE1AD-7672-4631-BE2A-7633D5CEE790}"/>
          </ac:spMkLst>
        </pc:spChg>
        <pc:spChg chg="add del mod">
          <ac:chgData name="Vadzim Kazak1" userId="cebc28ae-015e-4957-bc28-65a9267ad187" providerId="ADAL" clId="{9F5988AC-F6CE-46AB-B285-A4872AC06258}" dt="2021-02-24T15:30:35.970" v="1247" actId="478"/>
          <ac:spMkLst>
            <pc:docMk/>
            <pc:sldMk cId="2383520111" sldId="260"/>
            <ac:spMk id="7" creationId="{CF1E1187-2791-4F25-8C5B-058C9824E2DD}"/>
          </ac:spMkLst>
        </pc:spChg>
        <pc:spChg chg="add mod">
          <ac:chgData name="Vadzim Kazak1" userId="cebc28ae-015e-4957-bc28-65a9267ad187" providerId="ADAL" clId="{9F5988AC-F6CE-46AB-B285-A4872AC06258}" dt="2021-02-24T15:37:22.290" v="1331" actId="1076"/>
          <ac:spMkLst>
            <pc:docMk/>
            <pc:sldMk cId="2383520111" sldId="260"/>
            <ac:spMk id="8" creationId="{02642483-E979-4CA7-87C1-99FFBB794C5B}"/>
          </ac:spMkLst>
        </pc:spChg>
        <pc:spChg chg="del">
          <ac:chgData name="Vadzim Kazak1" userId="cebc28ae-015e-4957-bc28-65a9267ad187" providerId="ADAL" clId="{9F5988AC-F6CE-46AB-B285-A4872AC06258}" dt="2021-02-24T14:20:18.209" v="415" actId="478"/>
          <ac:spMkLst>
            <pc:docMk/>
            <pc:sldMk cId="2383520111" sldId="260"/>
            <ac:spMk id="9" creationId="{00000000-0000-0000-0000-000000000000}"/>
          </ac:spMkLst>
        </pc:spChg>
        <pc:spChg chg="add mod">
          <ac:chgData name="Vadzim Kazak1" userId="cebc28ae-015e-4957-bc28-65a9267ad187" providerId="ADAL" clId="{9F5988AC-F6CE-46AB-B285-A4872AC06258}" dt="2021-02-24T15:44:51.116" v="1389" actId="1076"/>
          <ac:spMkLst>
            <pc:docMk/>
            <pc:sldMk cId="2383520111" sldId="260"/>
            <ac:spMk id="10" creationId="{EE377E29-B099-4169-A0D2-8C05E8D2FF18}"/>
          </ac:spMkLst>
        </pc:spChg>
        <pc:spChg chg="add mod">
          <ac:chgData name="Vadzim Kazak1" userId="cebc28ae-015e-4957-bc28-65a9267ad187" providerId="ADAL" clId="{9F5988AC-F6CE-46AB-B285-A4872AC06258}" dt="2021-02-24T15:37:22.290" v="1331" actId="1076"/>
          <ac:spMkLst>
            <pc:docMk/>
            <pc:sldMk cId="2383520111" sldId="260"/>
            <ac:spMk id="11" creationId="{9D5754A0-8F14-47CA-9EE5-98C5C8EEEAB8}"/>
          </ac:spMkLst>
        </pc:spChg>
        <pc:spChg chg="add mod">
          <ac:chgData name="Vadzim Kazak1" userId="cebc28ae-015e-4957-bc28-65a9267ad187" providerId="ADAL" clId="{9F5988AC-F6CE-46AB-B285-A4872AC06258}" dt="2021-02-24T15:45:55.990" v="1430" actId="20577"/>
          <ac:spMkLst>
            <pc:docMk/>
            <pc:sldMk cId="2383520111" sldId="260"/>
            <ac:spMk id="12" creationId="{28CF4DBD-E5EC-4FC0-8192-CF477E49167A}"/>
          </ac:spMkLst>
        </pc:spChg>
        <pc:spChg chg="add mod">
          <ac:chgData name="Vadzim Kazak1" userId="cebc28ae-015e-4957-bc28-65a9267ad187" providerId="ADAL" clId="{9F5988AC-F6CE-46AB-B285-A4872AC06258}" dt="2021-02-24T15:45:45.298" v="1422" actId="20577"/>
          <ac:spMkLst>
            <pc:docMk/>
            <pc:sldMk cId="2383520111" sldId="260"/>
            <ac:spMk id="13" creationId="{69DF1C60-6611-4C0C-AD1E-18C8B1A76BDB}"/>
          </ac:spMkLst>
        </pc:spChg>
        <pc:spChg chg="add mod ord">
          <ac:chgData name="Vadzim Kazak1" userId="cebc28ae-015e-4957-bc28-65a9267ad187" providerId="ADAL" clId="{9F5988AC-F6CE-46AB-B285-A4872AC06258}" dt="2021-02-24T15:37:22.290" v="1331" actId="1076"/>
          <ac:spMkLst>
            <pc:docMk/>
            <pc:sldMk cId="2383520111" sldId="260"/>
            <ac:spMk id="16" creationId="{D16F0154-DCD0-469E-9FDF-01592B95033C}"/>
          </ac:spMkLst>
        </pc:spChg>
        <pc:spChg chg="add del mod">
          <ac:chgData name="Vadzim Kazak1" userId="cebc28ae-015e-4957-bc28-65a9267ad187" providerId="ADAL" clId="{9F5988AC-F6CE-46AB-B285-A4872AC06258}" dt="2021-02-24T15:35:52.901" v="1316" actId="478"/>
          <ac:spMkLst>
            <pc:docMk/>
            <pc:sldMk cId="2383520111" sldId="260"/>
            <ac:spMk id="26" creationId="{9EF4C6CF-722D-4ADF-BD40-F5B076B90A62}"/>
          </ac:spMkLst>
        </pc:spChg>
        <pc:spChg chg="add del mod">
          <ac:chgData name="Vadzim Kazak1" userId="cebc28ae-015e-4957-bc28-65a9267ad187" providerId="ADAL" clId="{9F5988AC-F6CE-46AB-B285-A4872AC06258}" dt="2021-02-24T15:35:55.212" v="1317" actId="478"/>
          <ac:spMkLst>
            <pc:docMk/>
            <pc:sldMk cId="2383520111" sldId="260"/>
            <ac:spMk id="30" creationId="{87A7DEEC-D956-4261-93F8-4587760EDCAE}"/>
          </ac:spMkLst>
        </pc:spChg>
        <pc:spChg chg="add mod">
          <ac:chgData name="Vadzim Kazak1" userId="cebc28ae-015e-4957-bc28-65a9267ad187" providerId="ADAL" clId="{9F5988AC-F6CE-46AB-B285-A4872AC06258}" dt="2021-02-24T15:37:22.290" v="1331" actId="1076"/>
          <ac:spMkLst>
            <pc:docMk/>
            <pc:sldMk cId="2383520111" sldId="260"/>
            <ac:spMk id="33" creationId="{3C7707DC-B599-42F4-BC99-102104187A67}"/>
          </ac:spMkLst>
        </pc:spChg>
        <pc:spChg chg="add mod">
          <ac:chgData name="Vadzim Kazak1" userId="cebc28ae-015e-4957-bc28-65a9267ad187" providerId="ADAL" clId="{9F5988AC-F6CE-46AB-B285-A4872AC06258}" dt="2021-02-24T15:44:39.700" v="1387" actId="20577"/>
          <ac:spMkLst>
            <pc:docMk/>
            <pc:sldMk cId="2383520111" sldId="260"/>
            <ac:spMk id="34" creationId="{CD49E4E8-FB5D-40CC-873B-868A81F88859}"/>
          </ac:spMkLst>
        </pc:spChg>
        <pc:spChg chg="add mod">
          <ac:chgData name="Vadzim Kazak1" userId="cebc28ae-015e-4957-bc28-65a9267ad187" providerId="ADAL" clId="{9F5988AC-F6CE-46AB-B285-A4872AC06258}" dt="2021-02-24T15:37:22.290" v="1331" actId="1076"/>
          <ac:spMkLst>
            <pc:docMk/>
            <pc:sldMk cId="2383520111" sldId="260"/>
            <ac:spMk id="35" creationId="{1E68C5B0-E156-4904-A344-9DED597C8110}"/>
          </ac:spMkLst>
        </pc:spChg>
        <pc:spChg chg="add mod">
          <ac:chgData name="Vadzim Kazak1" userId="cebc28ae-015e-4957-bc28-65a9267ad187" providerId="ADAL" clId="{9F5988AC-F6CE-46AB-B285-A4872AC06258}" dt="2021-02-24T15:37:22.290" v="1331" actId="1076"/>
          <ac:spMkLst>
            <pc:docMk/>
            <pc:sldMk cId="2383520111" sldId="260"/>
            <ac:spMk id="36" creationId="{8E35C04D-8DEE-45CC-8CBD-04E2899CEBC3}"/>
          </ac:spMkLst>
        </pc:spChg>
        <pc:spChg chg="add mod">
          <ac:chgData name="Vadzim Kazak1" userId="cebc28ae-015e-4957-bc28-65a9267ad187" providerId="ADAL" clId="{9F5988AC-F6CE-46AB-B285-A4872AC06258}" dt="2021-02-25T13:01:11.206" v="2321" actId="1076"/>
          <ac:spMkLst>
            <pc:docMk/>
            <pc:sldMk cId="2383520111" sldId="260"/>
            <ac:spMk id="47" creationId="{3175A6B6-9597-4179-813A-C27A92A4C821}"/>
          </ac:spMkLst>
        </pc:spChg>
        <pc:spChg chg="add mod">
          <ac:chgData name="Vadzim Kazak1" userId="cebc28ae-015e-4957-bc28-65a9267ad187" providerId="ADAL" clId="{9F5988AC-F6CE-46AB-B285-A4872AC06258}" dt="2021-02-25T13:01:05.628" v="2320" actId="1076"/>
          <ac:spMkLst>
            <pc:docMk/>
            <pc:sldMk cId="2383520111" sldId="260"/>
            <ac:spMk id="48" creationId="{A860D3D4-DD88-44C8-A3F7-E1EAA34E1C82}"/>
          </ac:spMkLst>
        </pc:spChg>
        <pc:spChg chg="add mod">
          <ac:chgData name="Vadzim Kazak1" userId="cebc28ae-015e-4957-bc28-65a9267ad187" providerId="ADAL" clId="{9F5988AC-F6CE-46AB-B285-A4872AC06258}" dt="2021-02-25T13:01:56.791" v="2392" actId="20577"/>
          <ac:spMkLst>
            <pc:docMk/>
            <pc:sldMk cId="2383520111" sldId="260"/>
            <ac:spMk id="49" creationId="{8324B6FD-3EEE-4B47-A86F-A4E967F4F7B7}"/>
          </ac:spMkLst>
        </pc:spChg>
        <pc:cxnChg chg="add mod">
          <ac:chgData name="Vadzim Kazak1" userId="cebc28ae-015e-4957-bc28-65a9267ad187" providerId="ADAL" clId="{9F5988AC-F6CE-46AB-B285-A4872AC06258}" dt="2021-02-24T15:37:22.290" v="1331" actId="1076"/>
          <ac:cxnSpMkLst>
            <pc:docMk/>
            <pc:sldMk cId="2383520111" sldId="260"/>
            <ac:cxnSpMk id="15" creationId="{B52C5282-4312-4FBC-B54B-0C7108A21003}"/>
          </ac:cxnSpMkLst>
        </pc:cxnChg>
        <pc:cxnChg chg="add mod">
          <ac:chgData name="Vadzim Kazak1" userId="cebc28ae-015e-4957-bc28-65a9267ad187" providerId="ADAL" clId="{9F5988AC-F6CE-46AB-B285-A4872AC06258}" dt="2021-02-24T15:37:22.290" v="1331" actId="1076"/>
          <ac:cxnSpMkLst>
            <pc:docMk/>
            <pc:sldMk cId="2383520111" sldId="260"/>
            <ac:cxnSpMk id="17" creationId="{423CDA1F-7034-42BD-B099-F7B4DE215639}"/>
          </ac:cxnSpMkLst>
        </pc:cxnChg>
        <pc:cxnChg chg="add mod">
          <ac:chgData name="Vadzim Kazak1" userId="cebc28ae-015e-4957-bc28-65a9267ad187" providerId="ADAL" clId="{9F5988AC-F6CE-46AB-B285-A4872AC06258}" dt="2021-02-24T15:37:22.290" v="1331" actId="1076"/>
          <ac:cxnSpMkLst>
            <pc:docMk/>
            <pc:sldMk cId="2383520111" sldId="260"/>
            <ac:cxnSpMk id="37" creationId="{764F3343-C622-4016-B364-564433A80F25}"/>
          </ac:cxnSpMkLst>
        </pc:cxnChg>
        <pc:cxnChg chg="add mod">
          <ac:chgData name="Vadzim Kazak1" userId="cebc28ae-015e-4957-bc28-65a9267ad187" providerId="ADAL" clId="{9F5988AC-F6CE-46AB-B285-A4872AC06258}" dt="2021-02-24T15:37:22.290" v="1331" actId="1076"/>
          <ac:cxnSpMkLst>
            <pc:docMk/>
            <pc:sldMk cId="2383520111" sldId="260"/>
            <ac:cxnSpMk id="41" creationId="{8BC1A959-20D6-4874-9BEB-991C95003491}"/>
          </ac:cxnSpMkLst>
        </pc:cxnChg>
      </pc:sldChg>
      <pc:sldChg chg="addSp delSp modSp mod ord">
        <pc:chgData name="Vadzim Kazak1" userId="cebc28ae-015e-4957-bc28-65a9267ad187" providerId="ADAL" clId="{9F5988AC-F6CE-46AB-B285-A4872AC06258}" dt="2021-02-25T12:51:48.086" v="2169" actId="14100"/>
        <pc:sldMkLst>
          <pc:docMk/>
          <pc:sldMk cId="45426372" sldId="261"/>
        </pc:sldMkLst>
        <pc:spChg chg="add mod">
          <ac:chgData name="Vadzim Kazak1" userId="cebc28ae-015e-4957-bc28-65a9267ad187" providerId="ADAL" clId="{9F5988AC-F6CE-46AB-B285-A4872AC06258}" dt="2021-02-24T14:59:09.446" v="956" actId="14100"/>
          <ac:spMkLst>
            <pc:docMk/>
            <pc:sldMk cId="45426372" sldId="261"/>
            <ac:spMk id="2" creationId="{494E0DAA-9509-4FB6-9B3F-7AA82FEC419B}"/>
          </ac:spMkLst>
        </pc:spChg>
        <pc:spChg chg="mod">
          <ac:chgData name="Vadzim Kazak1" userId="cebc28ae-015e-4957-bc28-65a9267ad187" providerId="ADAL" clId="{9F5988AC-F6CE-46AB-B285-A4872AC06258}" dt="2021-02-24T14:58:11.028" v="927" actId="338"/>
          <ac:spMkLst>
            <pc:docMk/>
            <pc:sldMk cId="45426372" sldId="261"/>
            <ac:spMk id="3" creationId="{00000000-0000-0000-0000-000000000000}"/>
          </ac:spMkLst>
        </pc:spChg>
        <pc:spChg chg="mod">
          <ac:chgData name="Vadzim Kazak1" userId="cebc28ae-015e-4957-bc28-65a9267ad187" providerId="ADAL" clId="{9F5988AC-F6CE-46AB-B285-A4872AC06258}" dt="2021-02-25T12:51:11.254" v="2120" actId="14100"/>
          <ac:spMkLst>
            <pc:docMk/>
            <pc:sldMk cId="45426372" sldId="261"/>
            <ac:spMk id="4" creationId="{00000000-0000-0000-0000-000000000000}"/>
          </ac:spMkLst>
        </pc:spChg>
        <pc:spChg chg="mod">
          <ac:chgData name="Vadzim Kazak1" userId="cebc28ae-015e-4957-bc28-65a9267ad187" providerId="ADAL" clId="{9F5988AC-F6CE-46AB-B285-A4872AC06258}" dt="2021-02-24T14:58:11.028" v="927" actId="338"/>
          <ac:spMkLst>
            <pc:docMk/>
            <pc:sldMk cId="45426372" sldId="261"/>
            <ac:spMk id="5" creationId="{E20845A9-188B-8049-BCF6-C7A00D112623}"/>
          </ac:spMkLst>
        </pc:spChg>
        <pc:spChg chg="add mod">
          <ac:chgData name="Vadzim Kazak1" userId="cebc28ae-015e-4957-bc28-65a9267ad187" providerId="ADAL" clId="{9F5988AC-F6CE-46AB-B285-A4872AC06258}" dt="2021-02-24T15:08:47.662" v="1093" actId="207"/>
          <ac:spMkLst>
            <pc:docMk/>
            <pc:sldMk cId="45426372" sldId="261"/>
            <ac:spMk id="6" creationId="{898479D7-1539-494C-84A0-C093E32A6764}"/>
          </ac:spMkLst>
        </pc:spChg>
        <pc:spChg chg="add mod">
          <ac:chgData name="Vadzim Kazak1" userId="cebc28ae-015e-4957-bc28-65a9267ad187" providerId="ADAL" clId="{9F5988AC-F6CE-46AB-B285-A4872AC06258}" dt="2021-02-24T15:08:16.151" v="1090" actId="207"/>
          <ac:spMkLst>
            <pc:docMk/>
            <pc:sldMk cId="45426372" sldId="261"/>
            <ac:spMk id="7" creationId="{B2F99C29-861C-4B1E-9A46-E5D4DE063FDE}"/>
          </ac:spMkLst>
        </pc:spChg>
        <pc:spChg chg="add mod">
          <ac:chgData name="Vadzim Kazak1" userId="cebc28ae-015e-4957-bc28-65a9267ad187" providerId="ADAL" clId="{9F5988AC-F6CE-46AB-B285-A4872AC06258}" dt="2021-02-25T12:51:14.070" v="2121" actId="1076"/>
          <ac:spMkLst>
            <pc:docMk/>
            <pc:sldMk cId="45426372" sldId="261"/>
            <ac:spMk id="9" creationId="{20034DF7-0AF7-4A38-80FB-12F19046D159}"/>
          </ac:spMkLst>
        </pc:spChg>
        <pc:spChg chg="add del mod">
          <ac:chgData name="Vadzim Kazak1" userId="cebc28ae-015e-4957-bc28-65a9267ad187" providerId="ADAL" clId="{9F5988AC-F6CE-46AB-B285-A4872AC06258}" dt="2021-02-24T14:34:49.997" v="613"/>
          <ac:spMkLst>
            <pc:docMk/>
            <pc:sldMk cId="45426372" sldId="261"/>
            <ac:spMk id="10" creationId="{C94E5FBF-DAE4-476C-B81B-21983875252B}"/>
          </ac:spMkLst>
        </pc:spChg>
        <pc:spChg chg="mod">
          <ac:chgData name="Vadzim Kazak1" userId="cebc28ae-015e-4957-bc28-65a9267ad187" providerId="ADAL" clId="{9F5988AC-F6CE-46AB-B285-A4872AC06258}" dt="2021-02-24T14:58:11.028" v="927" actId="338"/>
          <ac:spMkLst>
            <pc:docMk/>
            <pc:sldMk cId="45426372" sldId="261"/>
            <ac:spMk id="11" creationId="{00000000-0000-0000-0000-000000000000}"/>
          </ac:spMkLst>
        </pc:spChg>
        <pc:spChg chg="del">
          <ac:chgData name="Vadzim Kazak1" userId="cebc28ae-015e-4957-bc28-65a9267ad187" providerId="ADAL" clId="{9F5988AC-F6CE-46AB-B285-A4872AC06258}" dt="2021-02-24T14:35:37.613" v="629" actId="478"/>
          <ac:spMkLst>
            <pc:docMk/>
            <pc:sldMk cId="45426372" sldId="261"/>
            <ac:spMk id="12" creationId="{00000000-0000-0000-0000-000000000000}"/>
          </ac:spMkLst>
        </pc:spChg>
        <pc:spChg chg="del">
          <ac:chgData name="Vadzim Kazak1" userId="cebc28ae-015e-4957-bc28-65a9267ad187" providerId="ADAL" clId="{9F5988AC-F6CE-46AB-B285-A4872AC06258}" dt="2021-02-24T14:35:36.302" v="628" actId="478"/>
          <ac:spMkLst>
            <pc:docMk/>
            <pc:sldMk cId="45426372" sldId="261"/>
            <ac:spMk id="13" creationId="{00000000-0000-0000-0000-000000000000}"/>
          </ac:spMkLst>
        </pc:spChg>
        <pc:spChg chg="add mod">
          <ac:chgData name="Vadzim Kazak1" userId="cebc28ae-015e-4957-bc28-65a9267ad187" providerId="ADAL" clId="{9F5988AC-F6CE-46AB-B285-A4872AC06258}" dt="2021-02-25T12:51:48.086" v="2169" actId="14100"/>
          <ac:spMkLst>
            <pc:docMk/>
            <pc:sldMk cId="45426372" sldId="261"/>
            <ac:spMk id="14" creationId="{A19DDC6B-9DE6-4938-9EF2-B4CBC733C574}"/>
          </ac:spMkLst>
        </pc:spChg>
        <pc:spChg chg="add mod">
          <ac:chgData name="Vadzim Kazak1" userId="cebc28ae-015e-4957-bc28-65a9267ad187" providerId="ADAL" clId="{9F5988AC-F6CE-46AB-B285-A4872AC06258}" dt="2021-02-24T14:38:05.003" v="651" actId="571"/>
          <ac:spMkLst>
            <pc:docMk/>
            <pc:sldMk cId="45426372" sldId="261"/>
            <ac:spMk id="15" creationId="{B3BEA496-0B28-4B47-AAAD-6478CCCC7FD8}"/>
          </ac:spMkLst>
        </pc:spChg>
        <pc:spChg chg="add mod">
          <ac:chgData name="Vadzim Kazak1" userId="cebc28ae-015e-4957-bc28-65a9267ad187" providerId="ADAL" clId="{9F5988AC-F6CE-46AB-B285-A4872AC06258}" dt="2021-02-24T14:38:05.003" v="651" actId="571"/>
          <ac:spMkLst>
            <pc:docMk/>
            <pc:sldMk cId="45426372" sldId="261"/>
            <ac:spMk id="16" creationId="{52330661-1089-4821-9EE8-2E97F55E4503}"/>
          </ac:spMkLst>
        </pc:spChg>
        <pc:spChg chg="add mod">
          <ac:chgData name="Vadzim Kazak1" userId="cebc28ae-015e-4957-bc28-65a9267ad187" providerId="ADAL" clId="{9F5988AC-F6CE-46AB-B285-A4872AC06258}" dt="2021-02-24T15:00:35.294" v="965" actId="14100"/>
          <ac:spMkLst>
            <pc:docMk/>
            <pc:sldMk cId="45426372" sldId="261"/>
            <ac:spMk id="17" creationId="{25627D70-25CE-4A6F-BACF-755A891ECA1C}"/>
          </ac:spMkLst>
        </pc:spChg>
        <pc:spChg chg="add mod">
          <ac:chgData name="Vadzim Kazak1" userId="cebc28ae-015e-4957-bc28-65a9267ad187" providerId="ADAL" clId="{9F5988AC-F6CE-46AB-B285-A4872AC06258}" dt="2021-02-24T15:08:50.859" v="1094" actId="207"/>
          <ac:spMkLst>
            <pc:docMk/>
            <pc:sldMk cId="45426372" sldId="261"/>
            <ac:spMk id="18" creationId="{86A7EFE4-E9D8-4CBC-A17C-AB1525537759}"/>
          </ac:spMkLst>
        </pc:spChg>
        <pc:spChg chg="add mod">
          <ac:chgData name="Vadzim Kazak1" userId="cebc28ae-015e-4957-bc28-65a9267ad187" providerId="ADAL" clId="{9F5988AC-F6CE-46AB-B285-A4872AC06258}" dt="2021-02-24T15:08:16.151" v="1090" actId="207"/>
          <ac:spMkLst>
            <pc:docMk/>
            <pc:sldMk cId="45426372" sldId="261"/>
            <ac:spMk id="19" creationId="{F91584BC-7BE0-48FD-B77F-72B92186219A}"/>
          </ac:spMkLst>
        </pc:spChg>
        <pc:spChg chg="add mod">
          <ac:chgData name="Vadzim Kazak1" userId="cebc28ae-015e-4957-bc28-65a9267ad187" providerId="ADAL" clId="{9F5988AC-F6CE-46AB-B285-A4872AC06258}" dt="2021-02-24T15:51:27.135" v="1433" actId="1076"/>
          <ac:spMkLst>
            <pc:docMk/>
            <pc:sldMk cId="45426372" sldId="261"/>
            <ac:spMk id="20" creationId="{37D79047-327E-4E46-AC7E-B3E511376B3D}"/>
          </ac:spMkLst>
        </pc:spChg>
        <pc:spChg chg="add mod">
          <ac:chgData name="Vadzim Kazak1" userId="cebc28ae-015e-4957-bc28-65a9267ad187" providerId="ADAL" clId="{9F5988AC-F6CE-46AB-B285-A4872AC06258}" dt="2021-02-24T15:52:22.519" v="1473" actId="1076"/>
          <ac:spMkLst>
            <pc:docMk/>
            <pc:sldMk cId="45426372" sldId="261"/>
            <ac:spMk id="21" creationId="{5D922F3C-01B0-4D9F-B7EC-DEF6572E70B0}"/>
          </ac:spMkLst>
        </pc:spChg>
        <pc:spChg chg="add mod">
          <ac:chgData name="Vadzim Kazak1" userId="cebc28ae-015e-4957-bc28-65a9267ad187" providerId="ADAL" clId="{9F5988AC-F6CE-46AB-B285-A4872AC06258}" dt="2021-02-24T15:01:37.271" v="978" actId="1076"/>
          <ac:spMkLst>
            <pc:docMk/>
            <pc:sldMk cId="45426372" sldId="261"/>
            <ac:spMk id="22" creationId="{C43FEBF6-3118-4A96-B4D4-300631F5EBE6}"/>
          </ac:spMkLst>
        </pc:spChg>
        <pc:spChg chg="add del mod">
          <ac:chgData name="Vadzim Kazak1" userId="cebc28ae-015e-4957-bc28-65a9267ad187" providerId="ADAL" clId="{9F5988AC-F6CE-46AB-B285-A4872AC06258}" dt="2021-02-24T14:50:43.783" v="811" actId="478"/>
          <ac:spMkLst>
            <pc:docMk/>
            <pc:sldMk cId="45426372" sldId="261"/>
            <ac:spMk id="23" creationId="{6FBB9749-0547-4797-8EE6-665FF4E33A30}"/>
          </ac:spMkLst>
        </pc:spChg>
        <pc:spChg chg="add mod">
          <ac:chgData name="Vadzim Kazak1" userId="cebc28ae-015e-4957-bc28-65a9267ad187" providerId="ADAL" clId="{9F5988AC-F6CE-46AB-B285-A4872AC06258}" dt="2021-02-24T15:00:50.575" v="971" actId="1076"/>
          <ac:spMkLst>
            <pc:docMk/>
            <pc:sldMk cId="45426372" sldId="261"/>
            <ac:spMk id="26" creationId="{30FFC25B-5731-4D39-87BC-495E6776E7FC}"/>
          </ac:spMkLst>
        </pc:spChg>
        <pc:spChg chg="add mod">
          <ac:chgData name="Vadzim Kazak1" userId="cebc28ae-015e-4957-bc28-65a9267ad187" providerId="ADAL" clId="{9F5988AC-F6CE-46AB-B285-A4872AC06258}" dt="2021-02-24T15:01:22.114" v="976" actId="1076"/>
          <ac:spMkLst>
            <pc:docMk/>
            <pc:sldMk cId="45426372" sldId="261"/>
            <ac:spMk id="30" creationId="{C3680055-B1D9-4DF9-B724-8A83B0307B91}"/>
          </ac:spMkLst>
        </pc:spChg>
        <pc:spChg chg="add mod">
          <ac:chgData name="Vadzim Kazak1" userId="cebc28ae-015e-4957-bc28-65a9267ad187" providerId="ADAL" clId="{9F5988AC-F6CE-46AB-B285-A4872AC06258}" dt="2021-02-24T15:10:28.811" v="1107" actId="20577"/>
          <ac:spMkLst>
            <pc:docMk/>
            <pc:sldMk cId="45426372" sldId="261"/>
            <ac:spMk id="33" creationId="{118EBF95-4A3D-4523-866A-C140FAF9D69C}"/>
          </ac:spMkLst>
        </pc:spChg>
        <pc:spChg chg="add mod">
          <ac:chgData name="Vadzim Kazak1" userId="cebc28ae-015e-4957-bc28-65a9267ad187" providerId="ADAL" clId="{9F5988AC-F6CE-46AB-B285-A4872AC06258}" dt="2021-02-24T14:55:23.822" v="920" actId="571"/>
          <ac:spMkLst>
            <pc:docMk/>
            <pc:sldMk cId="45426372" sldId="261"/>
            <ac:spMk id="35" creationId="{2579C133-AA07-410F-9E6A-95F369C546B4}"/>
          </ac:spMkLst>
        </pc:spChg>
        <pc:spChg chg="add mod">
          <ac:chgData name="Vadzim Kazak1" userId="cebc28ae-015e-4957-bc28-65a9267ad187" providerId="ADAL" clId="{9F5988AC-F6CE-46AB-B285-A4872AC06258}" dt="2021-02-24T14:55:23.822" v="920" actId="571"/>
          <ac:spMkLst>
            <pc:docMk/>
            <pc:sldMk cId="45426372" sldId="261"/>
            <ac:spMk id="36" creationId="{5BF3AB4F-F567-4A46-9B25-4DFD0A6AE5D5}"/>
          </ac:spMkLst>
        </pc:spChg>
        <pc:spChg chg="add mod">
          <ac:chgData name="Vadzim Kazak1" userId="cebc28ae-015e-4957-bc28-65a9267ad187" providerId="ADAL" clId="{9F5988AC-F6CE-46AB-B285-A4872AC06258}" dt="2021-02-24T14:55:23.822" v="920" actId="571"/>
          <ac:spMkLst>
            <pc:docMk/>
            <pc:sldMk cId="45426372" sldId="261"/>
            <ac:spMk id="39" creationId="{C6F4145C-722B-4FBB-B989-551D6D3EC400}"/>
          </ac:spMkLst>
        </pc:spChg>
        <pc:spChg chg="mod">
          <ac:chgData name="Vadzim Kazak1" userId="cebc28ae-015e-4957-bc28-65a9267ad187" providerId="ADAL" clId="{9F5988AC-F6CE-46AB-B285-A4872AC06258}" dt="2021-02-24T14:58:11.028" v="927" actId="338"/>
          <ac:spMkLst>
            <pc:docMk/>
            <pc:sldMk cId="45426372" sldId="261"/>
            <ac:spMk id="45" creationId="{511A0293-C46A-4454-BBE1-CF410CF4B98B}"/>
          </ac:spMkLst>
        </pc:spChg>
        <pc:spChg chg="mod">
          <ac:chgData name="Vadzim Kazak1" userId="cebc28ae-015e-4957-bc28-65a9267ad187" providerId="ADAL" clId="{9F5988AC-F6CE-46AB-B285-A4872AC06258}" dt="2021-02-24T14:58:11.028" v="927" actId="338"/>
          <ac:spMkLst>
            <pc:docMk/>
            <pc:sldMk cId="45426372" sldId="261"/>
            <ac:spMk id="46" creationId="{BCFC7151-2D4B-47B6-8024-4B89DEC2BFEB}"/>
          </ac:spMkLst>
        </pc:spChg>
        <pc:spChg chg="mod">
          <ac:chgData name="Vadzim Kazak1" userId="cebc28ae-015e-4957-bc28-65a9267ad187" providerId="ADAL" clId="{9F5988AC-F6CE-46AB-B285-A4872AC06258}" dt="2021-02-24T14:58:11.028" v="927" actId="338"/>
          <ac:spMkLst>
            <pc:docMk/>
            <pc:sldMk cId="45426372" sldId="261"/>
            <ac:spMk id="47" creationId="{C0FD435B-2139-4017-BC01-5748F513C750}"/>
          </ac:spMkLst>
        </pc:spChg>
        <pc:spChg chg="mod">
          <ac:chgData name="Vadzim Kazak1" userId="cebc28ae-015e-4957-bc28-65a9267ad187" providerId="ADAL" clId="{9F5988AC-F6CE-46AB-B285-A4872AC06258}" dt="2021-02-24T14:58:11.028" v="927" actId="338"/>
          <ac:spMkLst>
            <pc:docMk/>
            <pc:sldMk cId="45426372" sldId="261"/>
            <ac:spMk id="48" creationId="{C4FAE463-0206-4361-96C4-B579B65E690E}"/>
          </ac:spMkLst>
        </pc:spChg>
        <pc:spChg chg="mod">
          <ac:chgData name="Vadzim Kazak1" userId="cebc28ae-015e-4957-bc28-65a9267ad187" providerId="ADAL" clId="{9F5988AC-F6CE-46AB-B285-A4872AC06258}" dt="2021-02-24T14:58:11.028" v="927" actId="338"/>
          <ac:spMkLst>
            <pc:docMk/>
            <pc:sldMk cId="45426372" sldId="261"/>
            <ac:spMk id="49" creationId="{7365BFDC-22ED-457F-A71C-8E5D357D465D}"/>
          </ac:spMkLst>
        </pc:spChg>
        <pc:spChg chg="mod">
          <ac:chgData name="Vadzim Kazak1" userId="cebc28ae-015e-4957-bc28-65a9267ad187" providerId="ADAL" clId="{9F5988AC-F6CE-46AB-B285-A4872AC06258}" dt="2021-02-24T14:58:11.028" v="927" actId="338"/>
          <ac:spMkLst>
            <pc:docMk/>
            <pc:sldMk cId="45426372" sldId="261"/>
            <ac:spMk id="50" creationId="{DC559E1E-B1F0-44F9-88B0-CF29BCEDB124}"/>
          </ac:spMkLst>
        </pc:spChg>
        <pc:spChg chg="mod">
          <ac:chgData name="Vadzim Kazak1" userId="cebc28ae-015e-4957-bc28-65a9267ad187" providerId="ADAL" clId="{9F5988AC-F6CE-46AB-B285-A4872AC06258}" dt="2021-02-24T14:58:11.028" v="927" actId="338"/>
          <ac:spMkLst>
            <pc:docMk/>
            <pc:sldMk cId="45426372" sldId="261"/>
            <ac:spMk id="51" creationId="{1CEFDA8E-BD62-48F2-8720-3A084E23AE86}"/>
          </ac:spMkLst>
        </pc:spChg>
        <pc:spChg chg="add mod">
          <ac:chgData name="Vadzim Kazak1" userId="cebc28ae-015e-4957-bc28-65a9267ad187" providerId="ADAL" clId="{9F5988AC-F6CE-46AB-B285-A4872AC06258}" dt="2021-02-24T14:59:24.661" v="959" actId="571"/>
          <ac:spMkLst>
            <pc:docMk/>
            <pc:sldMk cId="45426372" sldId="261"/>
            <ac:spMk id="55" creationId="{3B48920F-8F24-456D-8F88-C6DDDF5C1214}"/>
          </ac:spMkLst>
        </pc:spChg>
        <pc:spChg chg="add mod">
          <ac:chgData name="Vadzim Kazak1" userId="cebc28ae-015e-4957-bc28-65a9267ad187" providerId="ADAL" clId="{9F5988AC-F6CE-46AB-B285-A4872AC06258}" dt="2021-02-24T15:08:16.151" v="1090" actId="207"/>
          <ac:spMkLst>
            <pc:docMk/>
            <pc:sldMk cId="45426372" sldId="261"/>
            <ac:spMk id="58" creationId="{B58DD4D3-9A70-47D2-B898-CE80A62C4ACF}"/>
          </ac:spMkLst>
        </pc:spChg>
        <pc:spChg chg="add mod">
          <ac:chgData name="Vadzim Kazak1" userId="cebc28ae-015e-4957-bc28-65a9267ad187" providerId="ADAL" clId="{9F5988AC-F6CE-46AB-B285-A4872AC06258}" dt="2021-02-24T15:08:22.505" v="1091" actId="2085"/>
          <ac:spMkLst>
            <pc:docMk/>
            <pc:sldMk cId="45426372" sldId="261"/>
            <ac:spMk id="59" creationId="{CC37575A-D49C-49B2-BEB1-65424A0FEDDF}"/>
          </ac:spMkLst>
        </pc:spChg>
        <pc:spChg chg="add mod">
          <ac:chgData name="Vadzim Kazak1" userId="cebc28ae-015e-4957-bc28-65a9267ad187" providerId="ADAL" clId="{9F5988AC-F6CE-46AB-B285-A4872AC06258}" dt="2021-02-24T15:08:22.505" v="1091" actId="2085"/>
          <ac:spMkLst>
            <pc:docMk/>
            <pc:sldMk cId="45426372" sldId="261"/>
            <ac:spMk id="60" creationId="{E79BA440-48C7-47D0-AD4A-8799E196A4F1}"/>
          </ac:spMkLst>
        </pc:spChg>
        <pc:spChg chg="add mod">
          <ac:chgData name="Vadzim Kazak1" userId="cebc28ae-015e-4957-bc28-65a9267ad187" providerId="ADAL" clId="{9F5988AC-F6CE-46AB-B285-A4872AC06258}" dt="2021-02-24T15:08:22.505" v="1091" actId="2085"/>
          <ac:spMkLst>
            <pc:docMk/>
            <pc:sldMk cId="45426372" sldId="261"/>
            <ac:spMk id="61" creationId="{E8DFBF14-63E4-4C60-9867-67012CF6B908}"/>
          </ac:spMkLst>
        </pc:spChg>
        <pc:spChg chg="add mod">
          <ac:chgData name="Vadzim Kazak1" userId="cebc28ae-015e-4957-bc28-65a9267ad187" providerId="ADAL" clId="{9F5988AC-F6CE-46AB-B285-A4872AC06258}" dt="2021-02-24T15:05:52.824" v="1077" actId="1076"/>
          <ac:spMkLst>
            <pc:docMk/>
            <pc:sldMk cId="45426372" sldId="261"/>
            <ac:spMk id="62" creationId="{D00D6D16-89EE-459F-811A-815AAEAE4FF2}"/>
          </ac:spMkLst>
        </pc:spChg>
        <pc:spChg chg="add mod">
          <ac:chgData name="Vadzim Kazak1" userId="cebc28ae-015e-4957-bc28-65a9267ad187" providerId="ADAL" clId="{9F5988AC-F6CE-46AB-B285-A4872AC06258}" dt="2021-02-24T15:05:55.187" v="1078" actId="571"/>
          <ac:spMkLst>
            <pc:docMk/>
            <pc:sldMk cId="45426372" sldId="261"/>
            <ac:spMk id="63" creationId="{E85A46B1-A421-4B3C-A93B-AB0FC0AB5966}"/>
          </ac:spMkLst>
        </pc:spChg>
        <pc:spChg chg="add mod">
          <ac:chgData name="Vadzim Kazak1" userId="cebc28ae-015e-4957-bc28-65a9267ad187" providerId="ADAL" clId="{9F5988AC-F6CE-46AB-B285-A4872AC06258}" dt="2021-02-24T15:05:57.177" v="1079" actId="571"/>
          <ac:spMkLst>
            <pc:docMk/>
            <pc:sldMk cId="45426372" sldId="261"/>
            <ac:spMk id="64" creationId="{731DA5D6-5719-4E39-B99E-38D5399849EE}"/>
          </ac:spMkLst>
        </pc:spChg>
        <pc:spChg chg="add mod">
          <ac:chgData name="Vadzim Kazak1" userId="cebc28ae-015e-4957-bc28-65a9267ad187" providerId="ADAL" clId="{9F5988AC-F6CE-46AB-B285-A4872AC06258}" dt="2021-02-24T15:08:31.432" v="1092" actId="207"/>
          <ac:spMkLst>
            <pc:docMk/>
            <pc:sldMk cId="45426372" sldId="261"/>
            <ac:spMk id="65" creationId="{64E9852F-E721-4097-A82E-8FD3E852C038}"/>
          </ac:spMkLst>
        </pc:spChg>
        <pc:grpChg chg="mod">
          <ac:chgData name="Vadzim Kazak1" userId="cebc28ae-015e-4957-bc28-65a9267ad187" providerId="ADAL" clId="{9F5988AC-F6CE-46AB-B285-A4872AC06258}" dt="2021-02-24T14:58:11.028" v="927" actId="338"/>
          <ac:grpSpMkLst>
            <pc:docMk/>
            <pc:sldMk cId="45426372" sldId="261"/>
            <ac:grpSpMk id="1" creationId="{00000000-0000-0000-0000-000000000000}"/>
          </ac:grpSpMkLst>
        </pc:grpChg>
        <pc:grpChg chg="mod">
          <ac:chgData name="Vadzim Kazak1" userId="cebc28ae-015e-4957-bc28-65a9267ad187" providerId="ADAL" clId="{9F5988AC-F6CE-46AB-B285-A4872AC06258}" dt="2021-02-24T14:58:11.028" v="927" actId="338"/>
          <ac:grpSpMkLst>
            <pc:docMk/>
            <pc:sldMk cId="45426372" sldId="261"/>
            <ac:grpSpMk id="44" creationId="{8269EB5B-144E-429A-B571-A460DD3B0336}"/>
          </ac:grpSpMkLst>
        </pc:grpChg>
        <pc:picChg chg="add mod">
          <ac:chgData name="Vadzim Kazak1" userId="cebc28ae-015e-4957-bc28-65a9267ad187" providerId="ADAL" clId="{9F5988AC-F6CE-46AB-B285-A4872AC06258}" dt="2021-02-24T15:50:35.061" v="1432" actId="14100"/>
          <ac:picMkLst>
            <pc:docMk/>
            <pc:sldMk cId="45426372" sldId="261"/>
            <ac:picMk id="8" creationId="{A25084D8-C916-4A0F-A25E-B0C0D2671328}"/>
          </ac:picMkLst>
        </pc:picChg>
        <pc:picChg chg="add del mod">
          <ac:chgData name="Vadzim Kazak1" userId="cebc28ae-015e-4957-bc28-65a9267ad187" providerId="ADAL" clId="{9F5988AC-F6CE-46AB-B285-A4872AC06258}" dt="2021-02-24T14:50:29.102" v="808" actId="478"/>
          <ac:picMkLst>
            <pc:docMk/>
            <pc:sldMk cId="45426372" sldId="261"/>
            <ac:picMk id="25" creationId="{B5061A29-770B-4D8B-8FCF-A13F63A28784}"/>
          </ac:picMkLst>
        </pc:picChg>
        <pc:picChg chg="add mod">
          <ac:chgData name="Vadzim Kazak1" userId="cebc28ae-015e-4957-bc28-65a9267ad187" providerId="ADAL" clId="{9F5988AC-F6CE-46AB-B285-A4872AC06258}" dt="2021-02-24T15:00:03.513" v="963" actId="207"/>
          <ac:picMkLst>
            <pc:docMk/>
            <pc:sldMk cId="45426372" sldId="261"/>
            <ac:picMk id="28" creationId="{E05F845F-A1CB-497E-87A3-05374A2B9F8B}"/>
          </ac:picMkLst>
        </pc:picChg>
        <pc:picChg chg="add mod">
          <ac:chgData name="Vadzim Kazak1" userId="cebc28ae-015e-4957-bc28-65a9267ad187" providerId="ADAL" clId="{9F5988AC-F6CE-46AB-B285-A4872AC06258}" dt="2021-02-24T15:00:03.513" v="963" actId="207"/>
          <ac:picMkLst>
            <pc:docMk/>
            <pc:sldMk cId="45426372" sldId="261"/>
            <ac:picMk id="29" creationId="{3C8D44C4-C792-4245-B034-5791B8A6B1F0}"/>
          </ac:picMkLst>
        </pc:picChg>
        <pc:picChg chg="add mod">
          <ac:chgData name="Vadzim Kazak1" userId="cebc28ae-015e-4957-bc28-65a9267ad187" providerId="ADAL" clId="{9F5988AC-F6CE-46AB-B285-A4872AC06258}" dt="2021-02-24T15:00:03.513" v="963" actId="207"/>
          <ac:picMkLst>
            <pc:docMk/>
            <pc:sldMk cId="45426372" sldId="261"/>
            <ac:picMk id="32" creationId="{B34A3479-8250-4594-B5E8-72073478DF22}"/>
          </ac:picMkLst>
        </pc:picChg>
        <pc:picChg chg="add mod">
          <ac:chgData name="Vadzim Kazak1" userId="cebc28ae-015e-4957-bc28-65a9267ad187" providerId="ADAL" clId="{9F5988AC-F6CE-46AB-B285-A4872AC06258}" dt="2021-02-24T15:00:03.513" v="963" actId="207"/>
          <ac:picMkLst>
            <pc:docMk/>
            <pc:sldMk cId="45426372" sldId="261"/>
            <ac:picMk id="34" creationId="{01985E06-C02B-4F50-8A63-3A0CE8914F45}"/>
          </ac:picMkLst>
        </pc:picChg>
        <pc:picChg chg="add mod">
          <ac:chgData name="Vadzim Kazak1" userId="cebc28ae-015e-4957-bc28-65a9267ad187" providerId="ADAL" clId="{9F5988AC-F6CE-46AB-B285-A4872AC06258}" dt="2021-02-24T14:55:23.822" v="920" actId="571"/>
          <ac:picMkLst>
            <pc:docMk/>
            <pc:sldMk cId="45426372" sldId="261"/>
            <ac:picMk id="37" creationId="{F9661788-D435-45CD-BB7B-3ED0D34D08AA}"/>
          </ac:picMkLst>
        </pc:picChg>
        <pc:picChg chg="add mod">
          <ac:chgData name="Vadzim Kazak1" userId="cebc28ae-015e-4957-bc28-65a9267ad187" providerId="ADAL" clId="{9F5988AC-F6CE-46AB-B285-A4872AC06258}" dt="2021-02-24T14:55:23.822" v="920" actId="571"/>
          <ac:picMkLst>
            <pc:docMk/>
            <pc:sldMk cId="45426372" sldId="261"/>
            <ac:picMk id="38" creationId="{21A2D097-4907-4B68-9D9F-E6E8C3411A03}"/>
          </ac:picMkLst>
        </pc:picChg>
        <pc:picChg chg="add mod">
          <ac:chgData name="Vadzim Kazak1" userId="cebc28ae-015e-4957-bc28-65a9267ad187" providerId="ADAL" clId="{9F5988AC-F6CE-46AB-B285-A4872AC06258}" dt="2021-02-24T14:55:23.822" v="920" actId="571"/>
          <ac:picMkLst>
            <pc:docMk/>
            <pc:sldMk cId="45426372" sldId="261"/>
            <ac:picMk id="40" creationId="{816A8C1F-E2EA-4C03-B29E-50C673F7A526}"/>
          </ac:picMkLst>
        </pc:picChg>
        <pc:picChg chg="add mod">
          <ac:chgData name="Vadzim Kazak1" userId="cebc28ae-015e-4957-bc28-65a9267ad187" providerId="ADAL" clId="{9F5988AC-F6CE-46AB-B285-A4872AC06258}" dt="2021-02-24T14:55:23.822" v="920" actId="571"/>
          <ac:picMkLst>
            <pc:docMk/>
            <pc:sldMk cId="45426372" sldId="261"/>
            <ac:picMk id="41" creationId="{2F3C1D86-3D7C-4FD6-9675-F46633CDA58E}"/>
          </ac:picMkLst>
        </pc:picChg>
        <pc:picChg chg="add del mod">
          <ac:chgData name="Vadzim Kazak1" userId="cebc28ae-015e-4957-bc28-65a9267ad187" providerId="ADAL" clId="{9F5988AC-F6CE-46AB-B285-A4872AC06258}" dt="2021-02-24T14:58:45.382" v="939" actId="1076"/>
          <ac:picMkLst>
            <pc:docMk/>
            <pc:sldMk cId="45426372" sldId="261"/>
            <ac:picMk id="43" creationId="{5255FDD5-51A2-466A-9F5F-4F1AF06968AE}"/>
          </ac:picMkLst>
        </pc:picChg>
        <pc:picChg chg="add mod">
          <ac:chgData name="Vadzim Kazak1" userId="cebc28ae-015e-4957-bc28-65a9267ad187" providerId="ADAL" clId="{9F5988AC-F6CE-46AB-B285-A4872AC06258}" dt="2021-02-24T14:58:46.541" v="940" actId="1076"/>
          <ac:picMkLst>
            <pc:docMk/>
            <pc:sldMk cId="45426372" sldId="261"/>
            <ac:picMk id="52" creationId="{78625B41-4DA2-4BF0-A522-CE9BD4F1F898}"/>
          </ac:picMkLst>
        </pc:picChg>
        <pc:picChg chg="add mod">
          <ac:chgData name="Vadzim Kazak1" userId="cebc28ae-015e-4957-bc28-65a9267ad187" providerId="ADAL" clId="{9F5988AC-F6CE-46AB-B285-A4872AC06258}" dt="2021-02-24T14:58:47.701" v="941" actId="1076"/>
          <ac:picMkLst>
            <pc:docMk/>
            <pc:sldMk cId="45426372" sldId="261"/>
            <ac:picMk id="53" creationId="{F2D8171F-9C98-460A-8877-207147D10513}"/>
          </ac:picMkLst>
        </pc:picChg>
        <pc:picChg chg="add mod">
          <ac:chgData name="Vadzim Kazak1" userId="cebc28ae-015e-4957-bc28-65a9267ad187" providerId="ADAL" clId="{9F5988AC-F6CE-46AB-B285-A4872AC06258}" dt="2021-02-24T14:58:48.671" v="942" actId="1076"/>
          <ac:picMkLst>
            <pc:docMk/>
            <pc:sldMk cId="45426372" sldId="261"/>
            <ac:picMk id="54" creationId="{EA56B241-E818-4BA9-BC4B-941B0D08B6E1}"/>
          </ac:picMkLst>
        </pc:picChg>
        <pc:picChg chg="add mod">
          <ac:chgData name="Vadzim Kazak1" userId="cebc28ae-015e-4957-bc28-65a9267ad187" providerId="ADAL" clId="{9F5988AC-F6CE-46AB-B285-A4872AC06258}" dt="2021-02-24T14:59:24.661" v="959" actId="571"/>
          <ac:picMkLst>
            <pc:docMk/>
            <pc:sldMk cId="45426372" sldId="261"/>
            <ac:picMk id="56" creationId="{D70EE15B-DE4A-45EB-84B7-72B50B6596BA}"/>
          </ac:picMkLst>
        </pc:picChg>
        <pc:picChg chg="add mod">
          <ac:chgData name="Vadzim Kazak1" userId="cebc28ae-015e-4957-bc28-65a9267ad187" providerId="ADAL" clId="{9F5988AC-F6CE-46AB-B285-A4872AC06258}" dt="2021-02-24T14:59:24.661" v="959" actId="571"/>
          <ac:picMkLst>
            <pc:docMk/>
            <pc:sldMk cId="45426372" sldId="261"/>
            <ac:picMk id="57" creationId="{D4AED7BE-BAEE-4C32-999F-2A2E5DA75633}"/>
          </ac:picMkLst>
        </pc:picChg>
      </pc:sldChg>
      <pc:sldChg chg="addSp delSp modSp mod ord">
        <pc:chgData name="Vadzim Kazak1" userId="cebc28ae-015e-4957-bc28-65a9267ad187" providerId="ADAL" clId="{9F5988AC-F6CE-46AB-B285-A4872AC06258}" dt="2021-02-25T11:51:36.043" v="1999" actId="14100"/>
        <pc:sldMkLst>
          <pc:docMk/>
          <pc:sldMk cId="1758515591" sldId="262"/>
        </pc:sldMkLst>
        <pc:spChg chg="add del mod">
          <ac:chgData name="Vadzim Kazak1" userId="cebc28ae-015e-4957-bc28-65a9267ad187" providerId="ADAL" clId="{9F5988AC-F6CE-46AB-B285-A4872AC06258}" dt="2021-02-25T11:39:03.026" v="1695" actId="478"/>
          <ac:spMkLst>
            <pc:docMk/>
            <pc:sldMk cId="1758515591" sldId="262"/>
            <ac:spMk id="2" creationId="{DF5493FB-D467-435E-9365-12BFE61E9760}"/>
          </ac:spMkLst>
        </pc:spChg>
        <pc:spChg chg="mod">
          <ac:chgData name="Vadzim Kazak1" userId="cebc28ae-015e-4957-bc28-65a9267ad187" providerId="ADAL" clId="{9F5988AC-F6CE-46AB-B285-A4872AC06258}" dt="2021-02-25T11:30:32.992" v="1503" actId="20577"/>
          <ac:spMkLst>
            <pc:docMk/>
            <pc:sldMk cId="1758515591" sldId="262"/>
            <ac:spMk id="3" creationId="{00000000-0000-0000-0000-000000000000}"/>
          </ac:spMkLst>
        </pc:spChg>
        <pc:spChg chg="add del mod">
          <ac:chgData name="Vadzim Kazak1" userId="cebc28ae-015e-4957-bc28-65a9267ad187" providerId="ADAL" clId="{9F5988AC-F6CE-46AB-B285-A4872AC06258}" dt="2021-02-25T11:51:33.354" v="1998" actId="14100"/>
          <ac:spMkLst>
            <pc:docMk/>
            <pc:sldMk cId="1758515591" sldId="262"/>
            <ac:spMk id="4" creationId="{00000000-0000-0000-0000-000000000000}"/>
          </ac:spMkLst>
        </pc:spChg>
        <pc:spChg chg="mod">
          <ac:chgData name="Vadzim Kazak1" userId="cebc28ae-015e-4957-bc28-65a9267ad187" providerId="ADAL" clId="{9F5988AC-F6CE-46AB-B285-A4872AC06258}" dt="2021-02-25T11:31:02.011" v="1511" actId="14100"/>
          <ac:spMkLst>
            <pc:docMk/>
            <pc:sldMk cId="1758515591" sldId="262"/>
            <ac:spMk id="5" creationId="{00000000-0000-0000-0000-000000000000}"/>
          </ac:spMkLst>
        </pc:spChg>
        <pc:spChg chg="add mod">
          <ac:chgData name="Vadzim Kazak1" userId="cebc28ae-015e-4957-bc28-65a9267ad187" providerId="ADAL" clId="{9F5988AC-F6CE-46AB-B285-A4872AC06258}" dt="2021-02-25T11:30:56.848" v="1509" actId="571"/>
          <ac:spMkLst>
            <pc:docMk/>
            <pc:sldMk cId="1758515591" sldId="262"/>
            <ac:spMk id="6" creationId="{BFDA5DF0-E053-4A12-B9EA-BFD3E47022AA}"/>
          </ac:spMkLst>
        </pc:spChg>
        <pc:spChg chg="add mod">
          <ac:chgData name="Vadzim Kazak1" userId="cebc28ae-015e-4957-bc28-65a9267ad187" providerId="ADAL" clId="{9F5988AC-F6CE-46AB-B285-A4872AC06258}" dt="2021-02-25T11:30:59.715" v="1510" actId="571"/>
          <ac:spMkLst>
            <pc:docMk/>
            <pc:sldMk cId="1758515591" sldId="262"/>
            <ac:spMk id="8" creationId="{5B56F72E-9DBC-4F04-96BB-0A98DCDD352C}"/>
          </ac:spMkLst>
        </pc:spChg>
        <pc:spChg chg="add mod">
          <ac:chgData name="Vadzim Kazak1" userId="cebc28ae-015e-4957-bc28-65a9267ad187" providerId="ADAL" clId="{9F5988AC-F6CE-46AB-B285-A4872AC06258}" dt="2021-02-25T11:51:29.890" v="1997" actId="14100"/>
          <ac:spMkLst>
            <pc:docMk/>
            <pc:sldMk cId="1758515591" sldId="262"/>
            <ac:spMk id="9" creationId="{6A9433E7-062B-4E53-A747-65CCDE674100}"/>
          </ac:spMkLst>
        </pc:spChg>
        <pc:spChg chg="add mod">
          <ac:chgData name="Vadzim Kazak1" userId="cebc28ae-015e-4957-bc28-65a9267ad187" providerId="ADAL" clId="{9F5988AC-F6CE-46AB-B285-A4872AC06258}" dt="2021-02-25T11:51:36.043" v="1999" actId="14100"/>
          <ac:spMkLst>
            <pc:docMk/>
            <pc:sldMk cId="1758515591" sldId="262"/>
            <ac:spMk id="10" creationId="{E7FE8BB1-FEF4-42CC-AE43-81ED5346D934}"/>
          </ac:spMkLst>
        </pc:spChg>
        <pc:spChg chg="add mod">
          <ac:chgData name="Vadzim Kazak1" userId="cebc28ae-015e-4957-bc28-65a9267ad187" providerId="ADAL" clId="{9F5988AC-F6CE-46AB-B285-A4872AC06258}" dt="2021-02-25T11:49:11.601" v="1956" actId="1076"/>
          <ac:spMkLst>
            <pc:docMk/>
            <pc:sldMk cId="1758515591" sldId="262"/>
            <ac:spMk id="11" creationId="{4E3FC0AD-6C68-4530-BE13-5EEAE541EF57}"/>
          </ac:spMkLst>
        </pc:spChg>
        <pc:spChg chg="add mod">
          <ac:chgData name="Vadzim Kazak1" userId="cebc28ae-015e-4957-bc28-65a9267ad187" providerId="ADAL" clId="{9F5988AC-F6CE-46AB-B285-A4872AC06258}" dt="2021-02-25T11:49:14.202" v="1957" actId="1076"/>
          <ac:spMkLst>
            <pc:docMk/>
            <pc:sldMk cId="1758515591" sldId="262"/>
            <ac:spMk id="12" creationId="{881DAF9E-FDEF-43C6-8A8B-51F6930A764D}"/>
          </ac:spMkLst>
        </pc:spChg>
        <pc:spChg chg="add mod">
          <ac:chgData name="Vadzim Kazak1" userId="cebc28ae-015e-4957-bc28-65a9267ad187" providerId="ADAL" clId="{9F5988AC-F6CE-46AB-B285-A4872AC06258}" dt="2021-02-25T11:49:18.026" v="1958" actId="1076"/>
          <ac:spMkLst>
            <pc:docMk/>
            <pc:sldMk cId="1758515591" sldId="262"/>
            <ac:spMk id="13" creationId="{ABC0DE26-6502-4DFF-80D1-B0EB320E2966}"/>
          </ac:spMkLst>
        </pc:spChg>
        <pc:spChg chg="add mod">
          <ac:chgData name="Vadzim Kazak1" userId="cebc28ae-015e-4957-bc28-65a9267ad187" providerId="ADAL" clId="{9F5988AC-F6CE-46AB-B285-A4872AC06258}" dt="2021-02-25T11:49:25.451" v="1959" actId="1076"/>
          <ac:spMkLst>
            <pc:docMk/>
            <pc:sldMk cId="1758515591" sldId="262"/>
            <ac:spMk id="14" creationId="{3210AD53-216E-46A1-BF25-F8379D44561E}"/>
          </ac:spMkLst>
        </pc:spChg>
        <pc:spChg chg="add mod">
          <ac:chgData name="Vadzim Kazak1" userId="cebc28ae-015e-4957-bc28-65a9267ad187" providerId="ADAL" clId="{9F5988AC-F6CE-46AB-B285-A4872AC06258}" dt="2021-02-25T11:50:10.983" v="1968" actId="20577"/>
          <ac:spMkLst>
            <pc:docMk/>
            <pc:sldMk cId="1758515591" sldId="262"/>
            <ac:spMk id="15" creationId="{C51C7263-4057-456F-91D2-C2498EFDE845}"/>
          </ac:spMkLst>
        </pc:spChg>
        <pc:spChg chg="add mod">
          <ac:chgData name="Vadzim Kazak1" userId="cebc28ae-015e-4957-bc28-65a9267ad187" providerId="ADAL" clId="{9F5988AC-F6CE-46AB-B285-A4872AC06258}" dt="2021-02-25T11:48:47.883" v="1951" actId="14100"/>
          <ac:spMkLst>
            <pc:docMk/>
            <pc:sldMk cId="1758515591" sldId="262"/>
            <ac:spMk id="16" creationId="{99B8CC85-E4C6-47DD-9770-FC55E12859A5}"/>
          </ac:spMkLst>
        </pc:spChg>
        <pc:spChg chg="add mod">
          <ac:chgData name="Vadzim Kazak1" userId="cebc28ae-015e-4957-bc28-65a9267ad187" providerId="ADAL" clId="{9F5988AC-F6CE-46AB-B285-A4872AC06258}" dt="2021-02-25T11:48:09.099" v="1943" actId="1076"/>
          <ac:spMkLst>
            <pc:docMk/>
            <pc:sldMk cId="1758515591" sldId="262"/>
            <ac:spMk id="17" creationId="{45AAE93F-1DE6-46B5-AED7-DCD1E7CE4E74}"/>
          </ac:spMkLst>
        </pc:spChg>
        <pc:spChg chg="add mod">
          <ac:chgData name="Vadzim Kazak1" userId="cebc28ae-015e-4957-bc28-65a9267ad187" providerId="ADAL" clId="{9F5988AC-F6CE-46AB-B285-A4872AC06258}" dt="2021-02-25T11:48:05.938" v="1942" actId="1076"/>
          <ac:spMkLst>
            <pc:docMk/>
            <pc:sldMk cId="1758515591" sldId="262"/>
            <ac:spMk id="18" creationId="{67395252-34F8-4C20-8119-23D896BE545C}"/>
          </ac:spMkLst>
        </pc:spChg>
        <pc:spChg chg="add mod">
          <ac:chgData name="Vadzim Kazak1" userId="cebc28ae-015e-4957-bc28-65a9267ad187" providerId="ADAL" clId="{9F5988AC-F6CE-46AB-B285-A4872AC06258}" dt="2021-02-25T11:50:59.034" v="1973" actId="1076"/>
          <ac:spMkLst>
            <pc:docMk/>
            <pc:sldMk cId="1758515591" sldId="262"/>
            <ac:spMk id="19" creationId="{B1F84CEF-B2AF-4246-9FEA-3477F02504CB}"/>
          </ac:spMkLst>
        </pc:spChg>
        <pc:spChg chg="add mod">
          <ac:chgData name="Vadzim Kazak1" userId="cebc28ae-015e-4957-bc28-65a9267ad187" providerId="ADAL" clId="{9F5988AC-F6CE-46AB-B285-A4872AC06258}" dt="2021-02-25T11:50:53.410" v="1972" actId="1076"/>
          <ac:spMkLst>
            <pc:docMk/>
            <pc:sldMk cId="1758515591" sldId="262"/>
            <ac:spMk id="20" creationId="{A3C0B60D-A52E-463E-A03B-24F1E0CAEA6C}"/>
          </ac:spMkLst>
        </pc:spChg>
      </pc:sldChg>
      <pc:sldChg chg="addSp delSp modSp mod ord">
        <pc:chgData name="Vadzim Kazak1" userId="cebc28ae-015e-4957-bc28-65a9267ad187" providerId="ADAL" clId="{9F5988AC-F6CE-46AB-B285-A4872AC06258}" dt="2021-02-25T11:58:24.157" v="2016" actId="33524"/>
        <pc:sldMkLst>
          <pc:docMk/>
          <pc:sldMk cId="3499599598" sldId="263"/>
        </pc:sldMkLst>
        <pc:spChg chg="mod">
          <ac:chgData name="Vadzim Kazak1" userId="cebc28ae-015e-4957-bc28-65a9267ad187" providerId="ADAL" clId="{9F5988AC-F6CE-46AB-B285-A4872AC06258}" dt="2021-02-25T11:58:24.157" v="2016" actId="33524"/>
          <ac:spMkLst>
            <pc:docMk/>
            <pc:sldMk cId="3499599598" sldId="263"/>
            <ac:spMk id="3" creationId="{00000000-0000-0000-0000-000000000000}"/>
          </ac:spMkLst>
        </pc:spChg>
        <pc:spChg chg="del">
          <ac:chgData name="Vadzim Kazak1" userId="cebc28ae-015e-4957-bc28-65a9267ad187" providerId="ADAL" clId="{9F5988AC-F6CE-46AB-B285-A4872AC06258}" dt="2021-02-25T11:53:27.714" v="2001" actId="478"/>
          <ac:spMkLst>
            <pc:docMk/>
            <pc:sldMk cId="3499599598" sldId="263"/>
            <ac:spMk id="4" creationId="{00000000-0000-0000-0000-000000000000}"/>
          </ac:spMkLst>
        </pc:spChg>
        <pc:spChg chg="del">
          <ac:chgData name="Vadzim Kazak1" userId="cebc28ae-015e-4957-bc28-65a9267ad187" providerId="ADAL" clId="{9F5988AC-F6CE-46AB-B285-A4872AC06258}" dt="2021-02-25T11:53:28.669" v="2002" actId="478"/>
          <ac:spMkLst>
            <pc:docMk/>
            <pc:sldMk cId="3499599598" sldId="263"/>
            <ac:spMk id="10" creationId="{00000000-0000-0000-0000-000000000000}"/>
          </ac:spMkLst>
        </pc:spChg>
        <pc:spChg chg="del">
          <ac:chgData name="Vadzim Kazak1" userId="cebc28ae-015e-4957-bc28-65a9267ad187" providerId="ADAL" clId="{9F5988AC-F6CE-46AB-B285-A4872AC06258}" dt="2021-02-25T11:53:26.179" v="2000" actId="478"/>
          <ac:spMkLst>
            <pc:docMk/>
            <pc:sldMk cId="3499599598" sldId="263"/>
            <ac:spMk id="11" creationId="{00000000-0000-0000-0000-000000000000}"/>
          </ac:spMkLst>
        </pc:spChg>
        <pc:picChg chg="add mod">
          <ac:chgData name="Vadzim Kazak1" userId="cebc28ae-015e-4957-bc28-65a9267ad187" providerId="ADAL" clId="{9F5988AC-F6CE-46AB-B285-A4872AC06258}" dt="2021-02-25T11:58:19.033" v="2015" actId="14100"/>
          <ac:picMkLst>
            <pc:docMk/>
            <pc:sldMk cId="3499599598" sldId="263"/>
            <ac:picMk id="6" creationId="{08F60698-2C92-40E3-BB6B-9D831FB992E9}"/>
          </ac:picMkLst>
        </pc:picChg>
      </pc:sldChg>
      <pc:sldChg chg="ord">
        <pc:chgData name="Vadzim Kazak1" userId="cebc28ae-015e-4957-bc28-65a9267ad187" providerId="ADAL" clId="{9F5988AC-F6CE-46AB-B285-A4872AC06258}" dt="2021-02-24T13:14:19.294" v="34"/>
        <pc:sldMkLst>
          <pc:docMk/>
          <pc:sldMk cId="3023122545" sldId="265"/>
        </pc:sldMkLst>
      </pc:sldChg>
      <pc:sldChg chg="addSp delSp modSp del mod ord">
        <pc:chgData name="Vadzim Kazak1" userId="cebc28ae-015e-4957-bc28-65a9267ad187" providerId="ADAL" clId="{9F5988AC-F6CE-46AB-B285-A4872AC06258}" dt="2021-02-24T14:33:07.023" v="591" actId="47"/>
        <pc:sldMkLst>
          <pc:docMk/>
          <pc:sldMk cId="972541921" sldId="266"/>
        </pc:sldMkLst>
        <pc:spChg chg="add del">
          <ac:chgData name="Vadzim Kazak1" userId="cebc28ae-015e-4957-bc28-65a9267ad187" providerId="ADAL" clId="{9F5988AC-F6CE-46AB-B285-A4872AC06258}" dt="2021-02-24T14:32:55.993" v="588" actId="931"/>
          <ac:spMkLst>
            <pc:docMk/>
            <pc:sldMk cId="972541921" sldId="266"/>
            <ac:spMk id="6" creationId="{00000000-0000-0000-0000-000000000000}"/>
          </ac:spMkLst>
        </pc:spChg>
        <pc:spChg chg="add del mod">
          <ac:chgData name="Vadzim Kazak1" userId="cebc28ae-015e-4957-bc28-65a9267ad187" providerId="ADAL" clId="{9F5988AC-F6CE-46AB-B285-A4872AC06258}" dt="2021-02-24T14:32:59.550" v="590" actId="478"/>
          <ac:spMkLst>
            <pc:docMk/>
            <pc:sldMk cId="972541921" sldId="266"/>
            <ac:spMk id="9" creationId="{9F58E447-ADC7-4CD6-9372-BC09E966A427}"/>
          </ac:spMkLst>
        </pc:spChg>
        <pc:picChg chg="add del mod">
          <ac:chgData name="Vadzim Kazak1" userId="cebc28ae-015e-4957-bc28-65a9267ad187" providerId="ADAL" clId="{9F5988AC-F6CE-46AB-B285-A4872AC06258}" dt="2021-02-24T14:32:57.610" v="589" actId="478"/>
          <ac:picMkLst>
            <pc:docMk/>
            <pc:sldMk cId="972541921" sldId="266"/>
            <ac:picMk id="7" creationId="{376E1177-69DD-4A48-8ACE-850043CEA73A}"/>
          </ac:picMkLst>
        </pc:picChg>
      </pc:sldChg>
      <pc:sldChg chg="del">
        <pc:chgData name="Vadzim Kazak1" userId="cebc28ae-015e-4957-bc28-65a9267ad187" providerId="ADAL" clId="{9F5988AC-F6CE-46AB-B285-A4872AC06258}" dt="2021-02-24T13:13:38.860" v="13" actId="2696"/>
        <pc:sldMkLst>
          <pc:docMk/>
          <pc:sldMk cId="2625936162" sldId="276"/>
        </pc:sldMkLst>
      </pc:sldChg>
      <pc:sldChg chg="add ord">
        <pc:chgData name="Vadzim Kazak1" userId="cebc28ae-015e-4957-bc28-65a9267ad187" providerId="ADAL" clId="{9F5988AC-F6CE-46AB-B285-A4872AC06258}" dt="2021-02-24T14:21:40.191" v="422"/>
        <pc:sldMkLst>
          <pc:docMk/>
          <pc:sldMk cId="3020859980" sldId="278"/>
        </pc:sldMkLst>
      </pc:sldChg>
      <pc:sldChg chg="addSp delSp modSp new mod ord">
        <pc:chgData name="Vadzim Kazak1" userId="cebc28ae-015e-4957-bc28-65a9267ad187" providerId="ADAL" clId="{9F5988AC-F6CE-46AB-B285-A4872AC06258}" dt="2021-02-25T12:59:37.140" v="2224" actId="6549"/>
        <pc:sldMkLst>
          <pc:docMk/>
          <pc:sldMk cId="3825772434" sldId="279"/>
        </pc:sldMkLst>
        <pc:spChg chg="mod">
          <ac:chgData name="Vadzim Kazak1" userId="cebc28ae-015e-4957-bc28-65a9267ad187" providerId="ADAL" clId="{9F5988AC-F6CE-46AB-B285-A4872AC06258}" dt="2021-02-24T15:54:45.536" v="1483" actId="20577"/>
          <ac:spMkLst>
            <pc:docMk/>
            <pc:sldMk cId="3825772434" sldId="279"/>
            <ac:spMk id="2" creationId="{60DB62FE-07BA-47FE-8214-02575ECEB6B6}"/>
          </ac:spMkLst>
        </pc:spChg>
        <pc:spChg chg="mod">
          <ac:chgData name="Vadzim Kazak1" userId="cebc28ae-015e-4957-bc28-65a9267ad187" providerId="ADAL" clId="{9F5988AC-F6CE-46AB-B285-A4872AC06258}" dt="2021-02-25T12:59:37.140" v="2224" actId="6549"/>
          <ac:spMkLst>
            <pc:docMk/>
            <pc:sldMk cId="3825772434" sldId="279"/>
            <ac:spMk id="3" creationId="{8CCA0F41-EA11-43D9-9850-6106F4384972}"/>
          </ac:spMkLst>
        </pc:spChg>
        <pc:spChg chg="add del">
          <ac:chgData name="Vadzim Kazak1" userId="cebc28ae-015e-4957-bc28-65a9267ad187" providerId="ADAL" clId="{9F5988AC-F6CE-46AB-B285-A4872AC06258}" dt="2021-02-24T15:55:05.239" v="1486" actId="478"/>
          <ac:spMkLst>
            <pc:docMk/>
            <pc:sldMk cId="3825772434" sldId="279"/>
            <ac:spMk id="4" creationId="{759C56F3-ACDA-45FE-AB1B-E9D2244818AA}"/>
          </ac:spMkLst>
        </pc:spChg>
        <pc:picChg chg="add del mod">
          <ac:chgData name="Vadzim Kazak1" userId="cebc28ae-015e-4957-bc28-65a9267ad187" providerId="ADAL" clId="{9F5988AC-F6CE-46AB-B285-A4872AC06258}" dt="2021-02-24T15:55:00.782" v="1485"/>
          <ac:picMkLst>
            <pc:docMk/>
            <pc:sldMk cId="3825772434" sldId="279"/>
            <ac:picMk id="6" creationId="{27616EAA-06F5-46FC-B044-71F8A3B94CB1}"/>
          </ac:picMkLst>
        </pc:picChg>
        <pc:picChg chg="add mod">
          <ac:chgData name="Vadzim Kazak1" userId="cebc28ae-015e-4957-bc28-65a9267ad187" providerId="ADAL" clId="{9F5988AC-F6CE-46AB-B285-A4872AC06258}" dt="2021-02-24T15:55:09.112" v="1488" actId="1076"/>
          <ac:picMkLst>
            <pc:docMk/>
            <pc:sldMk cId="3825772434" sldId="279"/>
            <ac:picMk id="7" creationId="{25EE298B-B82D-4153-86D2-BADDEFF31E53}"/>
          </ac:picMkLst>
        </pc:picChg>
      </pc:sldChg>
      <pc:sldChg chg="addSp delSp modSp new mod">
        <pc:chgData name="Vadzim Kazak1" userId="cebc28ae-015e-4957-bc28-65a9267ad187" providerId="ADAL" clId="{9F5988AC-F6CE-46AB-B285-A4872AC06258}" dt="2021-03-01T12:07:03.438" v="2393" actId="1076"/>
        <pc:sldMkLst>
          <pc:docMk/>
          <pc:sldMk cId="956237869" sldId="280"/>
        </pc:sldMkLst>
        <pc:spChg chg="mod">
          <ac:chgData name="Vadzim Kazak1" userId="cebc28ae-015e-4957-bc28-65a9267ad187" providerId="ADAL" clId="{9F5988AC-F6CE-46AB-B285-A4872AC06258}" dt="2021-02-25T11:58:44.184" v="2035" actId="20577"/>
          <ac:spMkLst>
            <pc:docMk/>
            <pc:sldMk cId="956237869" sldId="280"/>
            <ac:spMk id="2" creationId="{506D5E5F-86FD-436D-9A56-321D42D2D77A}"/>
          </ac:spMkLst>
        </pc:spChg>
        <pc:spChg chg="del">
          <ac:chgData name="Vadzim Kazak1" userId="cebc28ae-015e-4957-bc28-65a9267ad187" providerId="ADAL" clId="{9F5988AC-F6CE-46AB-B285-A4872AC06258}" dt="2021-02-25T11:58:47.243" v="2037" actId="478"/>
          <ac:spMkLst>
            <pc:docMk/>
            <pc:sldMk cId="956237869" sldId="280"/>
            <ac:spMk id="3" creationId="{78F233F5-532A-4F14-A149-CF7897E8D6DF}"/>
          </ac:spMkLst>
        </pc:spChg>
        <pc:spChg chg="del">
          <ac:chgData name="Vadzim Kazak1" userId="cebc28ae-015e-4957-bc28-65a9267ad187" providerId="ADAL" clId="{9F5988AC-F6CE-46AB-B285-A4872AC06258}" dt="2021-02-25T11:58:48.335" v="2038" actId="478"/>
          <ac:spMkLst>
            <pc:docMk/>
            <pc:sldMk cId="956237869" sldId="280"/>
            <ac:spMk id="4" creationId="{3E3B03AB-6DD1-4F9F-9AA5-414673753A63}"/>
          </ac:spMkLst>
        </pc:spChg>
        <pc:spChg chg="del">
          <ac:chgData name="Vadzim Kazak1" userId="cebc28ae-015e-4957-bc28-65a9267ad187" providerId="ADAL" clId="{9F5988AC-F6CE-46AB-B285-A4872AC06258}" dt="2021-02-25T11:58:46.418" v="2036" actId="478"/>
          <ac:spMkLst>
            <pc:docMk/>
            <pc:sldMk cId="956237869" sldId="280"/>
            <ac:spMk id="5" creationId="{5060FC31-0633-41B3-BB74-9AE3A15B053E}"/>
          </ac:spMkLst>
        </pc:spChg>
        <pc:spChg chg="del mod">
          <ac:chgData name="Vadzim Kazak1" userId="cebc28ae-015e-4957-bc28-65a9267ad187" providerId="ADAL" clId="{9F5988AC-F6CE-46AB-B285-A4872AC06258}" dt="2021-02-25T12:02:03.627" v="2062" actId="478"/>
          <ac:spMkLst>
            <pc:docMk/>
            <pc:sldMk cId="956237869" sldId="280"/>
            <ac:spMk id="6" creationId="{D36EFB2E-53EB-4E08-BD6C-483FDAF949A1}"/>
          </ac:spMkLst>
        </pc:spChg>
        <pc:spChg chg="add del mod">
          <ac:chgData name="Vadzim Kazak1" userId="cebc28ae-015e-4957-bc28-65a9267ad187" providerId="ADAL" clId="{9F5988AC-F6CE-46AB-B285-A4872AC06258}" dt="2021-02-25T12:02:03.627" v="2062" actId="478"/>
          <ac:spMkLst>
            <pc:docMk/>
            <pc:sldMk cId="956237869" sldId="280"/>
            <ac:spMk id="7" creationId="{3B015F89-9502-45DA-9D85-BB5B9C9F0B20}"/>
          </ac:spMkLst>
        </pc:spChg>
        <pc:spChg chg="add del mod">
          <ac:chgData name="Vadzim Kazak1" userId="cebc28ae-015e-4957-bc28-65a9267ad187" providerId="ADAL" clId="{9F5988AC-F6CE-46AB-B285-A4872AC06258}" dt="2021-02-25T12:02:03.627" v="2062" actId="478"/>
          <ac:spMkLst>
            <pc:docMk/>
            <pc:sldMk cId="956237869" sldId="280"/>
            <ac:spMk id="8" creationId="{7550A670-5BB1-4900-AD04-E5B1174F9CD5}"/>
          </ac:spMkLst>
        </pc:spChg>
        <pc:spChg chg="add del mod">
          <ac:chgData name="Vadzim Kazak1" userId="cebc28ae-015e-4957-bc28-65a9267ad187" providerId="ADAL" clId="{9F5988AC-F6CE-46AB-B285-A4872AC06258}" dt="2021-02-25T12:02:03.627" v="2062" actId="478"/>
          <ac:spMkLst>
            <pc:docMk/>
            <pc:sldMk cId="956237869" sldId="280"/>
            <ac:spMk id="9" creationId="{58CEFC10-A8B1-40C8-B9B0-F5A1CED0EDEF}"/>
          </ac:spMkLst>
        </pc:spChg>
        <pc:spChg chg="add del mod">
          <ac:chgData name="Vadzim Kazak1" userId="cebc28ae-015e-4957-bc28-65a9267ad187" providerId="ADAL" clId="{9F5988AC-F6CE-46AB-B285-A4872AC06258}" dt="2021-02-25T12:02:03.627" v="2062" actId="478"/>
          <ac:spMkLst>
            <pc:docMk/>
            <pc:sldMk cId="956237869" sldId="280"/>
            <ac:spMk id="10" creationId="{53E7223F-8749-488E-ABDB-1332D4EC369F}"/>
          </ac:spMkLst>
        </pc:spChg>
        <pc:spChg chg="add del mod">
          <ac:chgData name="Vadzim Kazak1" userId="cebc28ae-015e-4957-bc28-65a9267ad187" providerId="ADAL" clId="{9F5988AC-F6CE-46AB-B285-A4872AC06258}" dt="2021-02-25T12:02:03.627" v="2062" actId="478"/>
          <ac:spMkLst>
            <pc:docMk/>
            <pc:sldMk cId="956237869" sldId="280"/>
            <ac:spMk id="11" creationId="{27EBB017-5C89-4FBC-9836-74E2794AC253}"/>
          </ac:spMkLst>
        </pc:spChg>
        <pc:spChg chg="add del mod">
          <ac:chgData name="Vadzim Kazak1" userId="cebc28ae-015e-4957-bc28-65a9267ad187" providerId="ADAL" clId="{9F5988AC-F6CE-46AB-B285-A4872AC06258}" dt="2021-02-25T12:02:03.627" v="2062" actId="478"/>
          <ac:spMkLst>
            <pc:docMk/>
            <pc:sldMk cId="956237869" sldId="280"/>
            <ac:spMk id="12" creationId="{2BCCFD8A-77CC-4DBC-88C5-E06D8D0EEAAF}"/>
          </ac:spMkLst>
        </pc:spChg>
        <pc:spChg chg="add del mod">
          <ac:chgData name="Vadzim Kazak1" userId="cebc28ae-015e-4957-bc28-65a9267ad187" providerId="ADAL" clId="{9F5988AC-F6CE-46AB-B285-A4872AC06258}" dt="2021-02-25T12:02:03.627" v="2062" actId="478"/>
          <ac:spMkLst>
            <pc:docMk/>
            <pc:sldMk cId="956237869" sldId="280"/>
            <ac:spMk id="13" creationId="{2C435E5D-707C-433E-B753-5163A75E0430}"/>
          </ac:spMkLst>
        </pc:spChg>
        <pc:spChg chg="add del mod">
          <ac:chgData name="Vadzim Kazak1" userId="cebc28ae-015e-4957-bc28-65a9267ad187" providerId="ADAL" clId="{9F5988AC-F6CE-46AB-B285-A4872AC06258}" dt="2021-02-25T12:02:03.627" v="2062" actId="478"/>
          <ac:spMkLst>
            <pc:docMk/>
            <pc:sldMk cId="956237869" sldId="280"/>
            <ac:spMk id="14" creationId="{46ED7899-1B0B-40E4-9C19-1F16B8A4A1A7}"/>
          </ac:spMkLst>
        </pc:spChg>
        <pc:spChg chg="add del mod">
          <ac:chgData name="Vadzim Kazak1" userId="cebc28ae-015e-4957-bc28-65a9267ad187" providerId="ADAL" clId="{9F5988AC-F6CE-46AB-B285-A4872AC06258}" dt="2021-02-25T12:02:03.627" v="2062" actId="478"/>
          <ac:spMkLst>
            <pc:docMk/>
            <pc:sldMk cId="956237869" sldId="280"/>
            <ac:spMk id="15" creationId="{0BCF0DB6-6BC4-4F6C-A973-A13574D5E1CA}"/>
          </ac:spMkLst>
        </pc:spChg>
        <pc:spChg chg="add del mod">
          <ac:chgData name="Vadzim Kazak1" userId="cebc28ae-015e-4957-bc28-65a9267ad187" providerId="ADAL" clId="{9F5988AC-F6CE-46AB-B285-A4872AC06258}" dt="2021-02-25T12:02:03.627" v="2062" actId="478"/>
          <ac:spMkLst>
            <pc:docMk/>
            <pc:sldMk cId="956237869" sldId="280"/>
            <ac:spMk id="16" creationId="{EDB0ADA8-A75E-4996-927A-7AECA13EE6E2}"/>
          </ac:spMkLst>
        </pc:spChg>
        <pc:spChg chg="add del mod">
          <ac:chgData name="Vadzim Kazak1" userId="cebc28ae-015e-4957-bc28-65a9267ad187" providerId="ADAL" clId="{9F5988AC-F6CE-46AB-B285-A4872AC06258}" dt="2021-02-25T12:02:03.627" v="2062" actId="478"/>
          <ac:spMkLst>
            <pc:docMk/>
            <pc:sldMk cId="956237869" sldId="280"/>
            <ac:spMk id="17" creationId="{C4540445-25D1-4B71-AC8D-0C3005BF0D2F}"/>
          </ac:spMkLst>
        </pc:spChg>
        <pc:spChg chg="add del mod">
          <ac:chgData name="Vadzim Kazak1" userId="cebc28ae-015e-4957-bc28-65a9267ad187" providerId="ADAL" clId="{9F5988AC-F6CE-46AB-B285-A4872AC06258}" dt="2021-02-25T12:02:03.627" v="2062" actId="478"/>
          <ac:spMkLst>
            <pc:docMk/>
            <pc:sldMk cId="956237869" sldId="280"/>
            <ac:spMk id="18" creationId="{5456BD58-1C1B-4564-9D95-A8DCD6A58469}"/>
          </ac:spMkLst>
        </pc:spChg>
        <pc:spChg chg="add del mod">
          <ac:chgData name="Vadzim Kazak1" userId="cebc28ae-015e-4957-bc28-65a9267ad187" providerId="ADAL" clId="{9F5988AC-F6CE-46AB-B285-A4872AC06258}" dt="2021-02-25T12:02:03.627" v="2062" actId="478"/>
          <ac:spMkLst>
            <pc:docMk/>
            <pc:sldMk cId="956237869" sldId="280"/>
            <ac:spMk id="19" creationId="{90F2BB40-FBBF-4BC9-8B79-5D46A2981553}"/>
          </ac:spMkLst>
        </pc:spChg>
        <pc:spChg chg="add del mod">
          <ac:chgData name="Vadzim Kazak1" userId="cebc28ae-015e-4957-bc28-65a9267ad187" providerId="ADAL" clId="{9F5988AC-F6CE-46AB-B285-A4872AC06258}" dt="2021-02-25T12:02:03.627" v="2062" actId="478"/>
          <ac:spMkLst>
            <pc:docMk/>
            <pc:sldMk cId="956237869" sldId="280"/>
            <ac:spMk id="20" creationId="{805B95C2-DD3C-4BAC-8539-CAD24155F38C}"/>
          </ac:spMkLst>
        </pc:spChg>
        <pc:spChg chg="add del mod">
          <ac:chgData name="Vadzim Kazak1" userId="cebc28ae-015e-4957-bc28-65a9267ad187" providerId="ADAL" clId="{9F5988AC-F6CE-46AB-B285-A4872AC06258}" dt="2021-02-25T12:02:03.627" v="2062" actId="478"/>
          <ac:spMkLst>
            <pc:docMk/>
            <pc:sldMk cId="956237869" sldId="280"/>
            <ac:spMk id="21" creationId="{29DBAC6B-B4BD-4924-9E10-6DC654F02821}"/>
          </ac:spMkLst>
        </pc:spChg>
        <pc:spChg chg="add del mod">
          <ac:chgData name="Vadzim Kazak1" userId="cebc28ae-015e-4957-bc28-65a9267ad187" providerId="ADAL" clId="{9F5988AC-F6CE-46AB-B285-A4872AC06258}" dt="2021-02-25T12:02:03.627" v="2062" actId="478"/>
          <ac:spMkLst>
            <pc:docMk/>
            <pc:sldMk cId="956237869" sldId="280"/>
            <ac:spMk id="22" creationId="{69678E4F-0B80-4815-A3E7-BFEEF38297BE}"/>
          </ac:spMkLst>
        </pc:spChg>
        <pc:spChg chg="add del mod">
          <ac:chgData name="Vadzim Kazak1" userId="cebc28ae-015e-4957-bc28-65a9267ad187" providerId="ADAL" clId="{9F5988AC-F6CE-46AB-B285-A4872AC06258}" dt="2021-02-25T12:02:03.627" v="2062" actId="478"/>
          <ac:spMkLst>
            <pc:docMk/>
            <pc:sldMk cId="956237869" sldId="280"/>
            <ac:spMk id="23" creationId="{F2AE2AC6-CED3-421B-B39A-B68A326B715A}"/>
          </ac:spMkLst>
        </pc:spChg>
        <pc:spChg chg="add del mod">
          <ac:chgData name="Vadzim Kazak1" userId="cebc28ae-015e-4957-bc28-65a9267ad187" providerId="ADAL" clId="{9F5988AC-F6CE-46AB-B285-A4872AC06258}" dt="2021-02-25T12:02:03.627" v="2062" actId="478"/>
          <ac:spMkLst>
            <pc:docMk/>
            <pc:sldMk cId="956237869" sldId="280"/>
            <ac:spMk id="24" creationId="{12DDCE39-027F-47D8-8DFE-E6AE853540D6}"/>
          </ac:spMkLst>
        </pc:spChg>
        <pc:spChg chg="add del mod">
          <ac:chgData name="Vadzim Kazak1" userId="cebc28ae-015e-4957-bc28-65a9267ad187" providerId="ADAL" clId="{9F5988AC-F6CE-46AB-B285-A4872AC06258}" dt="2021-02-25T12:02:03.627" v="2062" actId="478"/>
          <ac:spMkLst>
            <pc:docMk/>
            <pc:sldMk cId="956237869" sldId="280"/>
            <ac:spMk id="25" creationId="{74A22B71-7D76-4A44-B2BB-9C4F14134BA2}"/>
          </ac:spMkLst>
        </pc:spChg>
        <pc:spChg chg="add del mod">
          <ac:chgData name="Vadzim Kazak1" userId="cebc28ae-015e-4957-bc28-65a9267ad187" providerId="ADAL" clId="{9F5988AC-F6CE-46AB-B285-A4872AC06258}" dt="2021-02-25T12:02:03.627" v="2062" actId="478"/>
          <ac:spMkLst>
            <pc:docMk/>
            <pc:sldMk cId="956237869" sldId="280"/>
            <ac:spMk id="26" creationId="{2BAB2CB6-A09A-43B3-855A-4997EBC47D39}"/>
          </ac:spMkLst>
        </pc:spChg>
        <pc:spChg chg="add del mod">
          <ac:chgData name="Vadzim Kazak1" userId="cebc28ae-015e-4957-bc28-65a9267ad187" providerId="ADAL" clId="{9F5988AC-F6CE-46AB-B285-A4872AC06258}" dt="2021-02-25T12:02:03.627" v="2062" actId="478"/>
          <ac:spMkLst>
            <pc:docMk/>
            <pc:sldMk cId="956237869" sldId="280"/>
            <ac:spMk id="27" creationId="{B4CD9F45-3F0D-4B5E-A214-7C464E81B111}"/>
          </ac:spMkLst>
        </pc:spChg>
        <pc:spChg chg="add del mod">
          <ac:chgData name="Vadzim Kazak1" userId="cebc28ae-015e-4957-bc28-65a9267ad187" providerId="ADAL" clId="{9F5988AC-F6CE-46AB-B285-A4872AC06258}" dt="2021-02-25T12:02:03.627" v="2062" actId="478"/>
          <ac:spMkLst>
            <pc:docMk/>
            <pc:sldMk cId="956237869" sldId="280"/>
            <ac:spMk id="28" creationId="{75A246B0-6790-47B5-BA6C-40BA185CE366}"/>
          </ac:spMkLst>
        </pc:spChg>
        <pc:spChg chg="add del mod">
          <ac:chgData name="Vadzim Kazak1" userId="cebc28ae-015e-4957-bc28-65a9267ad187" providerId="ADAL" clId="{9F5988AC-F6CE-46AB-B285-A4872AC06258}" dt="2021-02-25T12:02:03.627" v="2062" actId="478"/>
          <ac:spMkLst>
            <pc:docMk/>
            <pc:sldMk cId="956237869" sldId="280"/>
            <ac:spMk id="29" creationId="{77F322B4-122D-4787-A38C-A7B952DE5DB4}"/>
          </ac:spMkLst>
        </pc:spChg>
        <pc:spChg chg="add del mod">
          <ac:chgData name="Vadzim Kazak1" userId="cebc28ae-015e-4957-bc28-65a9267ad187" providerId="ADAL" clId="{9F5988AC-F6CE-46AB-B285-A4872AC06258}" dt="2021-02-25T12:02:03.627" v="2062" actId="478"/>
          <ac:spMkLst>
            <pc:docMk/>
            <pc:sldMk cId="956237869" sldId="280"/>
            <ac:spMk id="30" creationId="{B2FCFDBF-8FE3-4B7D-807E-AB8E1100E005}"/>
          </ac:spMkLst>
        </pc:spChg>
        <pc:spChg chg="add del mod">
          <ac:chgData name="Vadzim Kazak1" userId="cebc28ae-015e-4957-bc28-65a9267ad187" providerId="ADAL" clId="{9F5988AC-F6CE-46AB-B285-A4872AC06258}" dt="2021-02-25T12:02:03.627" v="2062" actId="478"/>
          <ac:spMkLst>
            <pc:docMk/>
            <pc:sldMk cId="956237869" sldId="280"/>
            <ac:spMk id="31" creationId="{C897F4A2-4E6B-45F3-8100-316B4D384FC6}"/>
          </ac:spMkLst>
        </pc:spChg>
        <pc:spChg chg="add del mod">
          <ac:chgData name="Vadzim Kazak1" userId="cebc28ae-015e-4957-bc28-65a9267ad187" providerId="ADAL" clId="{9F5988AC-F6CE-46AB-B285-A4872AC06258}" dt="2021-02-25T12:02:03.627" v="2062" actId="478"/>
          <ac:spMkLst>
            <pc:docMk/>
            <pc:sldMk cId="956237869" sldId="280"/>
            <ac:spMk id="32" creationId="{3482E488-4D7D-4210-8034-EC61B679A219}"/>
          </ac:spMkLst>
        </pc:spChg>
        <pc:spChg chg="add del mod">
          <ac:chgData name="Vadzim Kazak1" userId="cebc28ae-015e-4957-bc28-65a9267ad187" providerId="ADAL" clId="{9F5988AC-F6CE-46AB-B285-A4872AC06258}" dt="2021-02-25T12:02:03.627" v="2062" actId="478"/>
          <ac:spMkLst>
            <pc:docMk/>
            <pc:sldMk cId="956237869" sldId="280"/>
            <ac:spMk id="33" creationId="{9060D6F4-7D18-4A03-A0C3-8D68C4ED79B2}"/>
          </ac:spMkLst>
        </pc:spChg>
        <pc:spChg chg="add del mod">
          <ac:chgData name="Vadzim Kazak1" userId="cebc28ae-015e-4957-bc28-65a9267ad187" providerId="ADAL" clId="{9F5988AC-F6CE-46AB-B285-A4872AC06258}" dt="2021-02-25T12:02:03.627" v="2062" actId="478"/>
          <ac:spMkLst>
            <pc:docMk/>
            <pc:sldMk cId="956237869" sldId="280"/>
            <ac:spMk id="34" creationId="{945C7E7C-2DF0-4B0E-8D53-E08BAA24884F}"/>
          </ac:spMkLst>
        </pc:spChg>
        <pc:spChg chg="add del mod">
          <ac:chgData name="Vadzim Kazak1" userId="cebc28ae-015e-4957-bc28-65a9267ad187" providerId="ADAL" clId="{9F5988AC-F6CE-46AB-B285-A4872AC06258}" dt="2021-02-25T12:02:03.627" v="2062" actId="478"/>
          <ac:spMkLst>
            <pc:docMk/>
            <pc:sldMk cId="956237869" sldId="280"/>
            <ac:spMk id="35" creationId="{58A8C6A3-B6F5-4690-9378-77366FE92B42}"/>
          </ac:spMkLst>
        </pc:spChg>
        <pc:spChg chg="add del mod">
          <ac:chgData name="Vadzim Kazak1" userId="cebc28ae-015e-4957-bc28-65a9267ad187" providerId="ADAL" clId="{9F5988AC-F6CE-46AB-B285-A4872AC06258}" dt="2021-02-25T12:02:03.627" v="2062" actId="478"/>
          <ac:spMkLst>
            <pc:docMk/>
            <pc:sldMk cId="956237869" sldId="280"/>
            <ac:spMk id="36" creationId="{F8B13E5D-833C-48D9-B5BC-A3E317367625}"/>
          </ac:spMkLst>
        </pc:spChg>
        <pc:spChg chg="add del mod">
          <ac:chgData name="Vadzim Kazak1" userId="cebc28ae-015e-4957-bc28-65a9267ad187" providerId="ADAL" clId="{9F5988AC-F6CE-46AB-B285-A4872AC06258}" dt="2021-02-25T12:02:03.627" v="2062" actId="478"/>
          <ac:spMkLst>
            <pc:docMk/>
            <pc:sldMk cId="956237869" sldId="280"/>
            <ac:spMk id="37" creationId="{A706C7E7-45DB-4129-AFCE-A3F285A21112}"/>
          </ac:spMkLst>
        </pc:spChg>
        <pc:spChg chg="mod topLvl">
          <ac:chgData name="Vadzim Kazak1" userId="cebc28ae-015e-4957-bc28-65a9267ad187" providerId="ADAL" clId="{9F5988AC-F6CE-46AB-B285-A4872AC06258}" dt="2021-02-25T12:54:12.198" v="2187" actId="692"/>
          <ac:spMkLst>
            <pc:docMk/>
            <pc:sldMk cId="956237869" sldId="280"/>
            <ac:spMk id="42" creationId="{29FF382E-EEFA-44A3-B06D-C010CEB780DF}"/>
          </ac:spMkLst>
        </pc:spChg>
        <pc:spChg chg="mod topLvl">
          <ac:chgData name="Vadzim Kazak1" userId="cebc28ae-015e-4957-bc28-65a9267ad187" providerId="ADAL" clId="{9F5988AC-F6CE-46AB-B285-A4872AC06258}" dt="2021-02-25T12:54:12.198" v="2187" actId="692"/>
          <ac:spMkLst>
            <pc:docMk/>
            <pc:sldMk cId="956237869" sldId="280"/>
            <ac:spMk id="43" creationId="{54659C3C-7530-42D0-8571-CEFDAD2A0B0E}"/>
          </ac:spMkLst>
        </pc:spChg>
        <pc:spChg chg="mod topLvl">
          <ac:chgData name="Vadzim Kazak1" userId="cebc28ae-015e-4957-bc28-65a9267ad187" providerId="ADAL" clId="{9F5988AC-F6CE-46AB-B285-A4872AC06258}" dt="2021-02-25T12:55:52.075" v="2198" actId="208"/>
          <ac:spMkLst>
            <pc:docMk/>
            <pc:sldMk cId="956237869" sldId="280"/>
            <ac:spMk id="44" creationId="{B52EB986-0EA4-4CA4-A3F2-58914D1BDFC1}"/>
          </ac:spMkLst>
        </pc:spChg>
        <pc:spChg chg="mod topLvl">
          <ac:chgData name="Vadzim Kazak1" userId="cebc28ae-015e-4957-bc28-65a9267ad187" providerId="ADAL" clId="{9F5988AC-F6CE-46AB-B285-A4872AC06258}" dt="2021-02-25T12:02:32.248" v="2068" actId="404"/>
          <ac:spMkLst>
            <pc:docMk/>
            <pc:sldMk cId="956237869" sldId="280"/>
            <ac:spMk id="45" creationId="{7A1A1C82-D754-42C4-96A5-BBA7052E44DF}"/>
          </ac:spMkLst>
        </pc:spChg>
        <pc:spChg chg="mod topLvl">
          <ac:chgData name="Vadzim Kazak1" userId="cebc28ae-015e-4957-bc28-65a9267ad187" providerId="ADAL" clId="{9F5988AC-F6CE-46AB-B285-A4872AC06258}" dt="2021-02-25T12:57:04.490" v="2206" actId="255"/>
          <ac:spMkLst>
            <pc:docMk/>
            <pc:sldMk cId="956237869" sldId="280"/>
            <ac:spMk id="46" creationId="{D8AEDD6A-D5B1-4A48-8CDD-6BAD15CF7F1A}"/>
          </ac:spMkLst>
        </pc:spChg>
        <pc:spChg chg="mod topLvl">
          <ac:chgData name="Vadzim Kazak1" userId="cebc28ae-015e-4957-bc28-65a9267ad187" providerId="ADAL" clId="{9F5988AC-F6CE-46AB-B285-A4872AC06258}" dt="2021-02-25T12:57:04.490" v="2206" actId="255"/>
          <ac:spMkLst>
            <pc:docMk/>
            <pc:sldMk cId="956237869" sldId="280"/>
            <ac:spMk id="47" creationId="{76BB8B77-5086-48E3-A913-43BE27387914}"/>
          </ac:spMkLst>
        </pc:spChg>
        <pc:spChg chg="mod topLvl">
          <ac:chgData name="Vadzim Kazak1" userId="cebc28ae-015e-4957-bc28-65a9267ad187" providerId="ADAL" clId="{9F5988AC-F6CE-46AB-B285-A4872AC06258}" dt="2021-02-25T12:57:04.490" v="2206" actId="255"/>
          <ac:spMkLst>
            <pc:docMk/>
            <pc:sldMk cId="956237869" sldId="280"/>
            <ac:spMk id="48" creationId="{BB1371A8-A8DE-48DA-957E-54C0696E3958}"/>
          </ac:spMkLst>
        </pc:spChg>
        <pc:spChg chg="mod topLvl">
          <ac:chgData name="Vadzim Kazak1" userId="cebc28ae-015e-4957-bc28-65a9267ad187" providerId="ADAL" clId="{9F5988AC-F6CE-46AB-B285-A4872AC06258}" dt="2021-02-25T12:57:04.490" v="2206" actId="255"/>
          <ac:spMkLst>
            <pc:docMk/>
            <pc:sldMk cId="956237869" sldId="280"/>
            <ac:spMk id="49" creationId="{926AC254-B9FC-4B3B-B8FA-FB6F7AC87F6C}"/>
          </ac:spMkLst>
        </pc:spChg>
        <pc:spChg chg="mod topLvl">
          <ac:chgData name="Vadzim Kazak1" userId="cebc28ae-015e-4957-bc28-65a9267ad187" providerId="ADAL" clId="{9F5988AC-F6CE-46AB-B285-A4872AC06258}" dt="2021-02-25T12:58:03.296" v="2211" actId="207"/>
          <ac:spMkLst>
            <pc:docMk/>
            <pc:sldMk cId="956237869" sldId="280"/>
            <ac:spMk id="50" creationId="{544E2810-33EE-4871-95F7-47F379F9C1F8}"/>
          </ac:spMkLst>
        </pc:spChg>
        <pc:spChg chg="mod topLvl">
          <ac:chgData name="Vadzim Kazak1" userId="cebc28ae-015e-4957-bc28-65a9267ad187" providerId="ADAL" clId="{9F5988AC-F6CE-46AB-B285-A4872AC06258}" dt="2021-02-25T12:55:52.075" v="2198" actId="208"/>
          <ac:spMkLst>
            <pc:docMk/>
            <pc:sldMk cId="956237869" sldId="280"/>
            <ac:spMk id="51" creationId="{5B66311A-367A-4DB1-83B9-1ABCB953C65E}"/>
          </ac:spMkLst>
        </pc:spChg>
        <pc:spChg chg="mod topLvl">
          <ac:chgData name="Vadzim Kazak1" userId="cebc28ae-015e-4957-bc28-65a9267ad187" providerId="ADAL" clId="{9F5988AC-F6CE-46AB-B285-A4872AC06258}" dt="2021-02-25T12:56:40.328" v="2203" actId="255"/>
          <ac:spMkLst>
            <pc:docMk/>
            <pc:sldMk cId="956237869" sldId="280"/>
            <ac:spMk id="52" creationId="{CC3C588B-3AD0-4CA3-B1DC-3E5EB010950D}"/>
          </ac:spMkLst>
        </pc:spChg>
        <pc:spChg chg="mod topLvl">
          <ac:chgData name="Vadzim Kazak1" userId="cebc28ae-015e-4957-bc28-65a9267ad187" providerId="ADAL" clId="{9F5988AC-F6CE-46AB-B285-A4872AC06258}" dt="2021-02-25T12:57:32.477" v="2208" actId="207"/>
          <ac:spMkLst>
            <pc:docMk/>
            <pc:sldMk cId="956237869" sldId="280"/>
            <ac:spMk id="53" creationId="{F1B53039-7D5D-44E8-B4CA-26EBBBD03339}"/>
          </ac:spMkLst>
        </pc:spChg>
        <pc:spChg chg="mod topLvl">
          <ac:chgData name="Vadzim Kazak1" userId="cebc28ae-015e-4957-bc28-65a9267ad187" providerId="ADAL" clId="{9F5988AC-F6CE-46AB-B285-A4872AC06258}" dt="2021-02-25T12:57:46.911" v="2210" actId="207"/>
          <ac:spMkLst>
            <pc:docMk/>
            <pc:sldMk cId="956237869" sldId="280"/>
            <ac:spMk id="54" creationId="{1644CF05-9098-441D-8BBC-53579A45AFD4}"/>
          </ac:spMkLst>
        </pc:spChg>
        <pc:spChg chg="mod topLvl">
          <ac:chgData name="Vadzim Kazak1" userId="cebc28ae-015e-4957-bc28-65a9267ad187" providerId="ADAL" clId="{9F5988AC-F6CE-46AB-B285-A4872AC06258}" dt="2021-02-25T12:56:57.151" v="2205" actId="255"/>
          <ac:spMkLst>
            <pc:docMk/>
            <pc:sldMk cId="956237869" sldId="280"/>
            <ac:spMk id="55" creationId="{0E633611-CDC4-4D73-AF0D-63CE0C111A34}"/>
          </ac:spMkLst>
        </pc:spChg>
        <pc:spChg chg="mod topLvl">
          <ac:chgData name="Vadzim Kazak1" userId="cebc28ae-015e-4957-bc28-65a9267ad187" providerId="ADAL" clId="{9F5988AC-F6CE-46AB-B285-A4872AC06258}" dt="2021-02-25T12:56:57.151" v="2205" actId="255"/>
          <ac:spMkLst>
            <pc:docMk/>
            <pc:sldMk cId="956237869" sldId="280"/>
            <ac:spMk id="56" creationId="{32275ED5-3BE1-4EB1-AD38-99C5BC6966C9}"/>
          </ac:spMkLst>
        </pc:spChg>
        <pc:spChg chg="mod topLvl">
          <ac:chgData name="Vadzim Kazak1" userId="cebc28ae-015e-4957-bc28-65a9267ad187" providerId="ADAL" clId="{9F5988AC-F6CE-46AB-B285-A4872AC06258}" dt="2021-02-25T12:56:57.151" v="2205" actId="255"/>
          <ac:spMkLst>
            <pc:docMk/>
            <pc:sldMk cId="956237869" sldId="280"/>
            <ac:spMk id="57" creationId="{4B40C533-8851-4DC5-8DF3-AD93DC46DF57}"/>
          </ac:spMkLst>
        </pc:spChg>
        <pc:spChg chg="mod topLvl">
          <ac:chgData name="Vadzim Kazak1" userId="cebc28ae-015e-4957-bc28-65a9267ad187" providerId="ADAL" clId="{9F5988AC-F6CE-46AB-B285-A4872AC06258}" dt="2021-02-25T12:56:45.442" v="2204" actId="255"/>
          <ac:spMkLst>
            <pc:docMk/>
            <pc:sldMk cId="956237869" sldId="280"/>
            <ac:spMk id="58" creationId="{34AB26F1-3BBD-4E02-95F0-30A889069D5B}"/>
          </ac:spMkLst>
        </pc:spChg>
        <pc:spChg chg="mod topLvl">
          <ac:chgData name="Vadzim Kazak1" userId="cebc28ae-015e-4957-bc28-65a9267ad187" providerId="ADAL" clId="{9F5988AC-F6CE-46AB-B285-A4872AC06258}" dt="2021-02-25T12:55:56.782" v="2199" actId="208"/>
          <ac:spMkLst>
            <pc:docMk/>
            <pc:sldMk cId="956237869" sldId="280"/>
            <ac:spMk id="59" creationId="{6C5E7750-06C0-4E44-AEE4-B6DE92567D6C}"/>
          </ac:spMkLst>
        </pc:spChg>
        <pc:spChg chg="mod topLvl">
          <ac:chgData name="Vadzim Kazak1" userId="cebc28ae-015e-4957-bc28-65a9267ad187" providerId="ADAL" clId="{9F5988AC-F6CE-46AB-B285-A4872AC06258}" dt="2021-02-25T12:56:00.534" v="2200" actId="208"/>
          <ac:spMkLst>
            <pc:docMk/>
            <pc:sldMk cId="956237869" sldId="280"/>
            <ac:spMk id="60" creationId="{5422D28C-9085-4F8A-9B25-0A91D4E5D51E}"/>
          </ac:spMkLst>
        </pc:spChg>
        <pc:spChg chg="mod topLvl">
          <ac:chgData name="Vadzim Kazak1" userId="cebc28ae-015e-4957-bc28-65a9267ad187" providerId="ADAL" clId="{9F5988AC-F6CE-46AB-B285-A4872AC06258}" dt="2021-02-25T12:58:28.442" v="2214" actId="207"/>
          <ac:spMkLst>
            <pc:docMk/>
            <pc:sldMk cId="956237869" sldId="280"/>
            <ac:spMk id="61" creationId="{D2E7C6AC-DD9D-4F82-B613-FB75EB483155}"/>
          </ac:spMkLst>
        </pc:spChg>
        <pc:spChg chg="mod topLvl">
          <ac:chgData name="Vadzim Kazak1" userId="cebc28ae-015e-4957-bc28-65a9267ad187" providerId="ADAL" clId="{9F5988AC-F6CE-46AB-B285-A4872AC06258}" dt="2021-02-25T12:52:31.956" v="2179" actId="692"/>
          <ac:spMkLst>
            <pc:docMk/>
            <pc:sldMk cId="956237869" sldId="280"/>
            <ac:spMk id="62" creationId="{FEF8E608-39F4-4889-AF54-4A7CA32DF1B5}"/>
          </ac:spMkLst>
        </pc:spChg>
        <pc:spChg chg="mod topLvl">
          <ac:chgData name="Vadzim Kazak1" userId="cebc28ae-015e-4957-bc28-65a9267ad187" providerId="ADAL" clId="{9F5988AC-F6CE-46AB-B285-A4872AC06258}" dt="2021-02-25T12:56:30.779" v="2201" actId="255"/>
          <ac:spMkLst>
            <pc:docMk/>
            <pc:sldMk cId="956237869" sldId="280"/>
            <ac:spMk id="63" creationId="{D729FBD1-E28F-4B68-BC69-0380250D909E}"/>
          </ac:spMkLst>
        </pc:spChg>
        <pc:spChg chg="mod topLvl">
          <ac:chgData name="Vadzim Kazak1" userId="cebc28ae-015e-4957-bc28-65a9267ad187" providerId="ADAL" clId="{9F5988AC-F6CE-46AB-B285-A4872AC06258}" dt="2021-03-01T12:07:03.438" v="2393" actId="1076"/>
          <ac:spMkLst>
            <pc:docMk/>
            <pc:sldMk cId="956237869" sldId="280"/>
            <ac:spMk id="64" creationId="{48B2EAE7-0F27-4AF5-85F9-C42A681761A6}"/>
          </ac:spMkLst>
        </pc:spChg>
        <pc:spChg chg="mod topLvl">
          <ac:chgData name="Vadzim Kazak1" userId="cebc28ae-015e-4957-bc28-65a9267ad187" providerId="ADAL" clId="{9F5988AC-F6CE-46AB-B285-A4872AC06258}" dt="2021-02-25T12:57:44.176" v="2209" actId="207"/>
          <ac:spMkLst>
            <pc:docMk/>
            <pc:sldMk cId="956237869" sldId="280"/>
            <ac:spMk id="65" creationId="{2814F457-ABE6-4F75-BCDB-48A6F4FF0833}"/>
          </ac:spMkLst>
        </pc:spChg>
        <pc:spChg chg="mod topLvl">
          <ac:chgData name="Vadzim Kazak1" userId="cebc28ae-015e-4957-bc28-65a9267ad187" providerId="ADAL" clId="{9F5988AC-F6CE-46AB-B285-A4872AC06258}" dt="2021-02-25T12:56:57.151" v="2205" actId="255"/>
          <ac:spMkLst>
            <pc:docMk/>
            <pc:sldMk cId="956237869" sldId="280"/>
            <ac:spMk id="66" creationId="{DF9F4BCB-80A8-4C09-9374-B26A246FE69E}"/>
          </ac:spMkLst>
        </pc:spChg>
        <pc:spChg chg="mod topLvl">
          <ac:chgData name="Vadzim Kazak1" userId="cebc28ae-015e-4957-bc28-65a9267ad187" providerId="ADAL" clId="{9F5988AC-F6CE-46AB-B285-A4872AC06258}" dt="2021-02-25T12:56:57.151" v="2205" actId="255"/>
          <ac:spMkLst>
            <pc:docMk/>
            <pc:sldMk cId="956237869" sldId="280"/>
            <ac:spMk id="67" creationId="{1DA27F74-D61A-41C6-871F-B79D1F086FEC}"/>
          </ac:spMkLst>
        </pc:spChg>
        <pc:spChg chg="mod topLvl">
          <ac:chgData name="Vadzim Kazak1" userId="cebc28ae-015e-4957-bc28-65a9267ad187" providerId="ADAL" clId="{9F5988AC-F6CE-46AB-B285-A4872AC06258}" dt="2021-02-25T12:56:57.151" v="2205" actId="255"/>
          <ac:spMkLst>
            <pc:docMk/>
            <pc:sldMk cId="956237869" sldId="280"/>
            <ac:spMk id="68" creationId="{048139BD-390D-49F4-9E03-FA9A31BE01FF}"/>
          </ac:spMkLst>
        </pc:spChg>
        <pc:spChg chg="mod topLvl">
          <ac:chgData name="Vadzim Kazak1" userId="cebc28ae-015e-4957-bc28-65a9267ad187" providerId="ADAL" clId="{9F5988AC-F6CE-46AB-B285-A4872AC06258}" dt="2021-02-25T12:56:35.602" v="2202" actId="255"/>
          <ac:spMkLst>
            <pc:docMk/>
            <pc:sldMk cId="956237869" sldId="280"/>
            <ac:spMk id="69" creationId="{FEE25E6A-7358-49D9-941E-17F4D14AE49A}"/>
          </ac:spMkLst>
        </pc:spChg>
        <pc:spChg chg="mod topLvl">
          <ac:chgData name="Vadzim Kazak1" userId="cebc28ae-015e-4957-bc28-65a9267ad187" providerId="ADAL" clId="{9F5988AC-F6CE-46AB-B285-A4872AC06258}" dt="2021-02-25T12:52:51.638" v="2183" actId="692"/>
          <ac:spMkLst>
            <pc:docMk/>
            <pc:sldMk cId="956237869" sldId="280"/>
            <ac:spMk id="70" creationId="{8B86C77A-9B20-4669-B169-87D64D395B7C}"/>
          </ac:spMkLst>
        </pc:spChg>
        <pc:spChg chg="mod topLvl">
          <ac:chgData name="Vadzim Kazak1" userId="cebc28ae-015e-4957-bc28-65a9267ad187" providerId="ADAL" clId="{9F5988AC-F6CE-46AB-B285-A4872AC06258}" dt="2021-02-25T12:52:43.884" v="2182" actId="692"/>
          <ac:spMkLst>
            <pc:docMk/>
            <pc:sldMk cId="956237869" sldId="280"/>
            <ac:spMk id="71" creationId="{503A0804-2BA0-40AE-921E-44E1CDB03250}"/>
          </ac:spMkLst>
        </pc:spChg>
        <pc:spChg chg="mod topLvl">
          <ac:chgData name="Vadzim Kazak1" userId="cebc28ae-015e-4957-bc28-65a9267ad187" providerId="ADAL" clId="{9F5988AC-F6CE-46AB-B285-A4872AC06258}" dt="2021-02-25T12:58:15.416" v="2212" actId="207"/>
          <ac:spMkLst>
            <pc:docMk/>
            <pc:sldMk cId="956237869" sldId="280"/>
            <ac:spMk id="72" creationId="{814E6741-B7AC-48AE-95EC-78BBC4898106}"/>
          </ac:spMkLst>
        </pc:spChg>
        <pc:grpChg chg="add del mod">
          <ac:chgData name="Vadzim Kazak1" userId="cebc28ae-015e-4957-bc28-65a9267ad187" providerId="ADAL" clId="{9F5988AC-F6CE-46AB-B285-A4872AC06258}" dt="2021-02-25T12:02:22.812" v="2067" actId="165"/>
          <ac:grpSpMkLst>
            <pc:docMk/>
            <pc:sldMk cId="956237869" sldId="280"/>
            <ac:grpSpMk id="41" creationId="{6CADF211-5E4D-488E-A52B-B84576A6E7A7}"/>
          </ac:grpSpMkLst>
        </pc:grpChg>
        <pc:cxnChg chg="add del mod">
          <ac:chgData name="Vadzim Kazak1" userId="cebc28ae-015e-4957-bc28-65a9267ad187" providerId="ADAL" clId="{9F5988AC-F6CE-46AB-B285-A4872AC06258}" dt="2021-02-25T12:02:03.627" v="2062" actId="478"/>
          <ac:cxnSpMkLst>
            <pc:docMk/>
            <pc:sldMk cId="956237869" sldId="280"/>
            <ac:cxnSpMk id="38" creationId="{D6AC0779-A40E-4179-B16B-C0FBF6192F54}"/>
          </ac:cxnSpMkLst>
        </pc:cxnChg>
        <pc:cxnChg chg="add del mod">
          <ac:chgData name="Vadzim Kazak1" userId="cebc28ae-015e-4957-bc28-65a9267ad187" providerId="ADAL" clId="{9F5988AC-F6CE-46AB-B285-A4872AC06258}" dt="2021-02-25T12:02:03.627" v="2062" actId="478"/>
          <ac:cxnSpMkLst>
            <pc:docMk/>
            <pc:sldMk cId="956237869" sldId="280"/>
            <ac:cxnSpMk id="39" creationId="{536A96D1-EC41-46C8-BCF1-12DEA2F551D9}"/>
          </ac:cxnSpMkLst>
        </pc:cxnChg>
        <pc:cxnChg chg="add del mod">
          <ac:chgData name="Vadzim Kazak1" userId="cebc28ae-015e-4957-bc28-65a9267ad187" providerId="ADAL" clId="{9F5988AC-F6CE-46AB-B285-A4872AC06258}" dt="2021-02-25T12:02:03.627" v="2062" actId="478"/>
          <ac:cxnSpMkLst>
            <pc:docMk/>
            <pc:sldMk cId="956237869" sldId="280"/>
            <ac:cxnSpMk id="40" creationId="{C428E9E7-7E63-4AF5-A11D-16431CFC545C}"/>
          </ac:cxnSpMkLst>
        </pc:cxnChg>
        <pc:cxnChg chg="mod topLvl">
          <ac:chgData name="Vadzim Kazak1" userId="cebc28ae-015e-4957-bc28-65a9267ad187" providerId="ADAL" clId="{9F5988AC-F6CE-46AB-B285-A4872AC06258}" dt="2021-02-25T12:02:22.812" v="2067" actId="165"/>
          <ac:cxnSpMkLst>
            <pc:docMk/>
            <pc:sldMk cId="956237869" sldId="280"/>
            <ac:cxnSpMk id="73" creationId="{EC874B2E-9365-433C-BA88-CF1C69A26EFD}"/>
          </ac:cxnSpMkLst>
        </pc:cxnChg>
        <pc:cxnChg chg="mod topLvl">
          <ac:chgData name="Vadzim Kazak1" userId="cebc28ae-015e-4957-bc28-65a9267ad187" providerId="ADAL" clId="{9F5988AC-F6CE-46AB-B285-A4872AC06258}" dt="2021-02-25T12:02:22.812" v="2067" actId="165"/>
          <ac:cxnSpMkLst>
            <pc:docMk/>
            <pc:sldMk cId="956237869" sldId="280"/>
            <ac:cxnSpMk id="74" creationId="{FEF8DEAF-4623-48C1-B7B8-941F243FE7EB}"/>
          </ac:cxnSpMkLst>
        </pc:cxnChg>
        <pc:cxnChg chg="mod topLvl">
          <ac:chgData name="Vadzim Kazak1" userId="cebc28ae-015e-4957-bc28-65a9267ad187" providerId="ADAL" clId="{9F5988AC-F6CE-46AB-B285-A4872AC06258}" dt="2021-02-25T12:02:22.812" v="2067" actId="165"/>
          <ac:cxnSpMkLst>
            <pc:docMk/>
            <pc:sldMk cId="956237869" sldId="280"/>
            <ac:cxnSpMk id="75" creationId="{C2E47D61-143D-4EA7-ABE3-932CB1423625}"/>
          </ac:cxnSpMkLst>
        </pc:cxnChg>
      </pc:sldChg>
      <pc:sldChg chg="delSp modSp add del mod ord">
        <pc:chgData name="Vadzim Kazak1" userId="cebc28ae-015e-4957-bc28-65a9267ad187" providerId="ADAL" clId="{9F5988AC-F6CE-46AB-B285-A4872AC06258}" dt="2021-02-24T14:43:48.513" v="788" actId="2696"/>
        <pc:sldMkLst>
          <pc:docMk/>
          <pc:sldMk cId="1987231499" sldId="10244"/>
        </pc:sldMkLst>
        <pc:spChg chg="mod">
          <ac:chgData name="Vadzim Kazak1" userId="cebc28ae-015e-4957-bc28-65a9267ad187" providerId="ADAL" clId="{9F5988AC-F6CE-46AB-B285-A4872AC06258}" dt="2021-02-24T14:26:43.318" v="553" actId="6549"/>
          <ac:spMkLst>
            <pc:docMk/>
            <pc:sldMk cId="1987231499" sldId="10244"/>
            <ac:spMk id="5" creationId="{F0F565C7-2279-42D4-BD37-479B3299D27C}"/>
          </ac:spMkLst>
        </pc:spChg>
        <pc:spChg chg="mod">
          <ac:chgData name="Vadzim Kazak1" userId="cebc28ae-015e-4957-bc28-65a9267ad187" providerId="ADAL" clId="{9F5988AC-F6CE-46AB-B285-A4872AC06258}" dt="2021-02-24T14:24:21.320" v="491" actId="20577"/>
          <ac:spMkLst>
            <pc:docMk/>
            <pc:sldMk cId="1987231499" sldId="10244"/>
            <ac:spMk id="6" creationId="{707ACC4A-EAAC-4676-BD45-5844583B9B58}"/>
          </ac:spMkLst>
        </pc:spChg>
        <pc:spChg chg="mod">
          <ac:chgData name="Vadzim Kazak1" userId="cebc28ae-015e-4957-bc28-65a9267ad187" providerId="ADAL" clId="{9F5988AC-F6CE-46AB-B285-A4872AC06258}" dt="2021-02-24T14:22:54.681" v="440" actId="20577"/>
          <ac:spMkLst>
            <pc:docMk/>
            <pc:sldMk cId="1987231499" sldId="10244"/>
            <ac:spMk id="8" creationId="{0D027BA6-1AF8-4069-BB86-600B0BE0EFE4}"/>
          </ac:spMkLst>
        </pc:spChg>
        <pc:picChg chg="del">
          <ac:chgData name="Vadzim Kazak1" userId="cebc28ae-015e-4957-bc28-65a9267ad187" providerId="ADAL" clId="{9F5988AC-F6CE-46AB-B285-A4872AC06258}" dt="2021-02-24T14:23:01.212" v="441" actId="478"/>
          <ac:picMkLst>
            <pc:docMk/>
            <pc:sldMk cId="1987231499" sldId="10244"/>
            <ac:picMk id="115" creationId="{CEB786C2-B3FA-4842-A76B-8C0AE6D5902D}"/>
          </ac:picMkLst>
        </pc:picChg>
      </pc:sldChg>
      <pc:sldMasterChg chg="delSldLayout">
        <pc:chgData name="Vadzim Kazak1" userId="cebc28ae-015e-4957-bc28-65a9267ad187" providerId="ADAL" clId="{9F5988AC-F6CE-46AB-B285-A4872AC06258}" dt="2021-02-24T14:43:48.513" v="788" actId="2696"/>
        <pc:sldMasterMkLst>
          <pc:docMk/>
          <pc:sldMasterMk cId="1577352991" sldId="2147483676"/>
        </pc:sldMasterMkLst>
        <pc:sldLayoutChg chg="del">
          <pc:chgData name="Vadzim Kazak1" userId="cebc28ae-015e-4957-bc28-65a9267ad187" providerId="ADAL" clId="{9F5988AC-F6CE-46AB-B285-A4872AC06258}" dt="2021-02-24T14:43:48.513" v="788" actId="2696"/>
          <pc:sldLayoutMkLst>
            <pc:docMk/>
            <pc:sldMasterMk cId="1577352991" sldId="2147483676"/>
            <pc:sldLayoutMk cId="3433836899" sldId="2147483698"/>
          </pc:sldLayoutMkLst>
        </pc:sldLayoutChg>
      </pc:sldMasterChg>
    </pc:docChg>
  </pc:docChgLst>
  <pc:docChgLst>
    <pc:chgData name="Maksim Zarubin" userId="873f7a58-86db-47a0-ad18-254bf9cf23c6" providerId="ADAL" clId="{C5A5CAC6-C0F3-40B5-B9E5-CCF01270CB89}"/>
    <pc:docChg chg="undo custSel addSld modSld sldOrd">
      <pc:chgData name="Maksim Zarubin" userId="873f7a58-86db-47a0-ad18-254bf9cf23c6" providerId="ADAL" clId="{C5A5CAC6-C0F3-40B5-B9E5-CCF01270CB89}" dt="2021-03-01T12:07:12.994" v="2237"/>
      <pc:docMkLst>
        <pc:docMk/>
      </pc:docMkLst>
      <pc:sldChg chg="addSp delSp modSp mod">
        <pc:chgData name="Maksim Zarubin" userId="873f7a58-86db-47a0-ad18-254bf9cf23c6" providerId="ADAL" clId="{C5A5CAC6-C0F3-40B5-B9E5-CCF01270CB89}" dt="2021-02-25T13:28:27.006" v="1489" actId="14100"/>
        <pc:sldMkLst>
          <pc:docMk/>
          <pc:sldMk cId="3711491439" sldId="257"/>
        </pc:sldMkLst>
        <pc:spChg chg="mod">
          <ac:chgData name="Maksim Zarubin" userId="873f7a58-86db-47a0-ad18-254bf9cf23c6" providerId="ADAL" clId="{C5A5CAC6-C0F3-40B5-B9E5-CCF01270CB89}" dt="2021-02-25T13:28:27.006" v="1489" actId="14100"/>
          <ac:spMkLst>
            <pc:docMk/>
            <pc:sldMk cId="3711491439" sldId="257"/>
            <ac:spMk id="3" creationId="{00000000-0000-0000-0000-000000000000}"/>
          </ac:spMkLst>
        </pc:spChg>
        <pc:spChg chg="add mod">
          <ac:chgData name="Maksim Zarubin" userId="873f7a58-86db-47a0-ad18-254bf9cf23c6" providerId="ADAL" clId="{C5A5CAC6-C0F3-40B5-B9E5-CCF01270CB89}" dt="2021-02-25T12:35:53.669" v="779" actId="1076"/>
          <ac:spMkLst>
            <pc:docMk/>
            <pc:sldMk cId="3711491439" sldId="257"/>
            <ac:spMk id="4" creationId="{408AAE0A-FFEA-4C65-9402-87064D737886}"/>
          </ac:spMkLst>
        </pc:spChg>
        <pc:spChg chg="add del">
          <ac:chgData name="Maksim Zarubin" userId="873f7a58-86db-47a0-ad18-254bf9cf23c6" providerId="ADAL" clId="{C5A5CAC6-C0F3-40B5-B9E5-CCF01270CB89}" dt="2021-02-25T13:25:24.808" v="1458" actId="478"/>
          <ac:spMkLst>
            <pc:docMk/>
            <pc:sldMk cId="3711491439" sldId="257"/>
            <ac:spMk id="17" creationId="{37306520-4485-43AF-9E92-7D74DCCEA44C}"/>
          </ac:spMkLst>
        </pc:spChg>
        <pc:spChg chg="add mod ord">
          <ac:chgData name="Maksim Zarubin" userId="873f7a58-86db-47a0-ad18-254bf9cf23c6" providerId="ADAL" clId="{C5A5CAC6-C0F3-40B5-B9E5-CCF01270CB89}" dt="2021-02-25T12:16:12.119" v="249" actId="20577"/>
          <ac:spMkLst>
            <pc:docMk/>
            <pc:sldMk cId="3711491439" sldId="257"/>
            <ac:spMk id="18" creationId="{03512E49-3DC5-4184-A7E3-7A998D69FA89}"/>
          </ac:spMkLst>
        </pc:spChg>
        <pc:spChg chg="mod">
          <ac:chgData name="Maksim Zarubin" userId="873f7a58-86db-47a0-ad18-254bf9cf23c6" providerId="ADAL" clId="{C5A5CAC6-C0F3-40B5-B9E5-CCF01270CB89}" dt="2021-02-25T12:15:59.352" v="246" actId="207"/>
          <ac:spMkLst>
            <pc:docMk/>
            <pc:sldMk cId="3711491439" sldId="257"/>
            <ac:spMk id="20" creationId="{2EF53AD3-25D9-4CA2-8CCC-0194A1E97B9C}"/>
          </ac:spMkLst>
        </pc:spChg>
        <pc:spChg chg="mod">
          <ac:chgData name="Maksim Zarubin" userId="873f7a58-86db-47a0-ad18-254bf9cf23c6" providerId="ADAL" clId="{C5A5CAC6-C0F3-40B5-B9E5-CCF01270CB89}" dt="2021-02-25T12:15:25.258" v="242" actId="1076"/>
          <ac:spMkLst>
            <pc:docMk/>
            <pc:sldMk cId="3711491439" sldId="257"/>
            <ac:spMk id="21" creationId="{5F5314A5-CE69-4133-803F-830F137F5773}"/>
          </ac:spMkLst>
        </pc:spChg>
        <pc:spChg chg="mod">
          <ac:chgData name="Maksim Zarubin" userId="873f7a58-86db-47a0-ad18-254bf9cf23c6" providerId="ADAL" clId="{C5A5CAC6-C0F3-40B5-B9E5-CCF01270CB89}" dt="2021-02-25T12:15:45.173" v="245" actId="1038"/>
          <ac:spMkLst>
            <pc:docMk/>
            <pc:sldMk cId="3711491439" sldId="257"/>
            <ac:spMk id="22" creationId="{A4CA79B1-4A6D-4754-BFC1-2E666E887634}"/>
          </ac:spMkLst>
        </pc:spChg>
        <pc:spChg chg="mod">
          <ac:chgData name="Maksim Zarubin" userId="873f7a58-86db-47a0-ad18-254bf9cf23c6" providerId="ADAL" clId="{C5A5CAC6-C0F3-40B5-B9E5-CCF01270CB89}" dt="2021-02-25T12:15:40.033" v="244" actId="1076"/>
          <ac:spMkLst>
            <pc:docMk/>
            <pc:sldMk cId="3711491439" sldId="257"/>
            <ac:spMk id="23" creationId="{C3EA1F4B-AE1B-43AB-B016-4EE4A398F166}"/>
          </ac:spMkLst>
        </pc:spChg>
        <pc:spChg chg="mod">
          <ac:chgData name="Maksim Zarubin" userId="873f7a58-86db-47a0-ad18-254bf9cf23c6" providerId="ADAL" clId="{C5A5CAC6-C0F3-40B5-B9E5-CCF01270CB89}" dt="2021-02-25T13:25:24.033" v="1457" actId="1076"/>
          <ac:spMkLst>
            <pc:docMk/>
            <pc:sldMk cId="3711491439" sldId="257"/>
            <ac:spMk id="26" creationId="{0B2F0DE0-CD37-40C6-9323-9CDF8796F807}"/>
          </ac:spMkLst>
        </pc:spChg>
        <pc:cxnChg chg="del">
          <ac:chgData name="Maksim Zarubin" userId="873f7a58-86db-47a0-ad18-254bf9cf23c6" providerId="ADAL" clId="{C5A5CAC6-C0F3-40B5-B9E5-CCF01270CB89}" dt="2021-02-25T12:07:11.061" v="5" actId="478"/>
          <ac:cxnSpMkLst>
            <pc:docMk/>
            <pc:sldMk cId="3711491439" sldId="257"/>
            <ac:cxnSpMk id="53" creationId="{3FABDBB7-76B9-43BE-A4F8-FD1027994B8C}"/>
          </ac:cxnSpMkLst>
        </pc:cxnChg>
      </pc:sldChg>
      <pc:sldChg chg="modSp mod ord">
        <pc:chgData name="Maksim Zarubin" userId="873f7a58-86db-47a0-ad18-254bf9cf23c6" providerId="ADAL" clId="{C5A5CAC6-C0F3-40B5-B9E5-CCF01270CB89}" dt="2021-02-25T14:42:22.318" v="2235"/>
        <pc:sldMkLst>
          <pc:docMk/>
          <pc:sldMk cId="45426372" sldId="261"/>
        </pc:sldMkLst>
        <pc:spChg chg="mod">
          <ac:chgData name="Maksim Zarubin" userId="873f7a58-86db-47a0-ad18-254bf9cf23c6" providerId="ADAL" clId="{C5A5CAC6-C0F3-40B5-B9E5-CCF01270CB89}" dt="2021-02-25T13:27:38.541" v="1484" actId="20577"/>
          <ac:spMkLst>
            <pc:docMk/>
            <pc:sldMk cId="45426372" sldId="261"/>
            <ac:spMk id="3" creationId="{00000000-0000-0000-0000-000000000000}"/>
          </ac:spMkLst>
        </pc:spChg>
        <pc:spChg chg="mod">
          <ac:chgData name="Maksim Zarubin" userId="873f7a58-86db-47a0-ad18-254bf9cf23c6" providerId="ADAL" clId="{C5A5CAC6-C0F3-40B5-B9E5-CCF01270CB89}" dt="2021-02-25T13:29:06.630" v="1491" actId="20577"/>
          <ac:spMkLst>
            <pc:docMk/>
            <pc:sldMk cId="45426372" sldId="261"/>
            <ac:spMk id="4" creationId="{00000000-0000-0000-0000-000000000000}"/>
          </ac:spMkLst>
        </pc:spChg>
        <pc:spChg chg="mod">
          <ac:chgData name="Maksim Zarubin" userId="873f7a58-86db-47a0-ad18-254bf9cf23c6" providerId="ADAL" clId="{C5A5CAC6-C0F3-40B5-B9E5-CCF01270CB89}" dt="2021-02-25T13:27:42.125" v="1486" actId="20577"/>
          <ac:spMkLst>
            <pc:docMk/>
            <pc:sldMk cId="45426372" sldId="261"/>
            <ac:spMk id="18" creationId="{86A7EFE4-E9D8-4CBC-A17C-AB1525537759}"/>
          </ac:spMkLst>
        </pc:spChg>
      </pc:sldChg>
      <pc:sldChg chg="addSp modSp mod">
        <pc:chgData name="Maksim Zarubin" userId="873f7a58-86db-47a0-ad18-254bf9cf23c6" providerId="ADAL" clId="{C5A5CAC6-C0F3-40B5-B9E5-CCF01270CB89}" dt="2021-02-25T14:26:56.139" v="1841" actId="1076"/>
        <pc:sldMkLst>
          <pc:docMk/>
          <pc:sldMk cId="1758515591" sldId="262"/>
        </pc:sldMkLst>
        <pc:spChg chg="add mod">
          <ac:chgData name="Maksim Zarubin" userId="873f7a58-86db-47a0-ad18-254bf9cf23c6" providerId="ADAL" clId="{C5A5CAC6-C0F3-40B5-B9E5-CCF01270CB89}" dt="2021-02-25T14:26:56.139" v="1841" actId="1076"/>
          <ac:spMkLst>
            <pc:docMk/>
            <pc:sldMk cId="1758515591" sldId="262"/>
            <ac:spMk id="21" creationId="{E7499CA5-BB5C-4BEB-B0CB-D02FA7F95AE3}"/>
          </ac:spMkLst>
        </pc:spChg>
      </pc:sldChg>
      <pc:sldChg chg="addSp delSp modSp mod">
        <pc:chgData name="Maksim Zarubin" userId="873f7a58-86db-47a0-ad18-254bf9cf23c6" providerId="ADAL" clId="{C5A5CAC6-C0F3-40B5-B9E5-CCF01270CB89}" dt="2021-02-25T14:41:02.857" v="2233" actId="113"/>
        <pc:sldMkLst>
          <pc:docMk/>
          <pc:sldMk cId="3825772434" sldId="279"/>
        </pc:sldMkLst>
        <pc:spChg chg="mod ord">
          <ac:chgData name="Maksim Zarubin" userId="873f7a58-86db-47a0-ad18-254bf9cf23c6" providerId="ADAL" clId="{C5A5CAC6-C0F3-40B5-B9E5-CCF01270CB89}" dt="2021-02-25T14:41:02.857" v="2233" actId="113"/>
          <ac:spMkLst>
            <pc:docMk/>
            <pc:sldMk cId="3825772434" sldId="279"/>
            <ac:spMk id="3" creationId="{8CCA0F41-EA11-43D9-9850-6106F4384972}"/>
          </ac:spMkLst>
        </pc:spChg>
        <pc:spChg chg="add mod">
          <ac:chgData name="Maksim Zarubin" userId="873f7a58-86db-47a0-ad18-254bf9cf23c6" providerId="ADAL" clId="{C5A5CAC6-C0F3-40B5-B9E5-CCF01270CB89}" dt="2021-02-25T13:24:53.916" v="1454" actId="1037"/>
          <ac:spMkLst>
            <pc:docMk/>
            <pc:sldMk cId="3825772434" sldId="279"/>
            <ac:spMk id="4" creationId="{DDB44B99-74BD-444D-888C-BDD0844EB048}"/>
          </ac:spMkLst>
        </pc:spChg>
        <pc:spChg chg="add mod ord">
          <ac:chgData name="Maksim Zarubin" userId="873f7a58-86db-47a0-ad18-254bf9cf23c6" providerId="ADAL" clId="{C5A5CAC6-C0F3-40B5-B9E5-CCF01270CB89}" dt="2021-02-25T13:21:01.580" v="1383" actId="1076"/>
          <ac:spMkLst>
            <pc:docMk/>
            <pc:sldMk cId="3825772434" sldId="279"/>
            <ac:spMk id="15" creationId="{87CAA1C8-ED39-4B54-BA13-D80087820919}"/>
          </ac:spMkLst>
        </pc:spChg>
        <pc:spChg chg="add del mod ord">
          <ac:chgData name="Maksim Zarubin" userId="873f7a58-86db-47a0-ad18-254bf9cf23c6" providerId="ADAL" clId="{C5A5CAC6-C0F3-40B5-B9E5-CCF01270CB89}" dt="2021-02-25T12:57:39.491" v="1117" actId="478"/>
          <ac:spMkLst>
            <pc:docMk/>
            <pc:sldMk cId="3825772434" sldId="279"/>
            <ac:spMk id="16" creationId="{E4B09B72-9CAD-4581-B0EB-934077928F27}"/>
          </ac:spMkLst>
        </pc:spChg>
        <pc:spChg chg="add del mod">
          <ac:chgData name="Maksim Zarubin" userId="873f7a58-86db-47a0-ad18-254bf9cf23c6" providerId="ADAL" clId="{C5A5CAC6-C0F3-40B5-B9E5-CCF01270CB89}" dt="2021-02-25T13:19:44.948" v="1362" actId="478"/>
          <ac:spMkLst>
            <pc:docMk/>
            <pc:sldMk cId="3825772434" sldId="279"/>
            <ac:spMk id="18" creationId="{5DF14823-46DC-4D81-B644-5ECC06B5CB34}"/>
          </ac:spMkLst>
        </pc:spChg>
        <pc:spChg chg="add mod ord">
          <ac:chgData name="Maksim Zarubin" userId="873f7a58-86db-47a0-ad18-254bf9cf23c6" providerId="ADAL" clId="{C5A5CAC6-C0F3-40B5-B9E5-CCF01270CB89}" dt="2021-02-25T13:21:26.141" v="1450" actId="1038"/>
          <ac:spMkLst>
            <pc:docMk/>
            <pc:sldMk cId="3825772434" sldId="279"/>
            <ac:spMk id="19" creationId="{9CE5B888-C472-42E7-A819-A1529599B63D}"/>
          </ac:spMkLst>
        </pc:spChg>
        <pc:spChg chg="add mod">
          <ac:chgData name="Maksim Zarubin" userId="873f7a58-86db-47a0-ad18-254bf9cf23c6" providerId="ADAL" clId="{C5A5CAC6-C0F3-40B5-B9E5-CCF01270CB89}" dt="2021-02-25T14:39:41.770" v="2189" actId="1076"/>
          <ac:spMkLst>
            <pc:docMk/>
            <pc:sldMk cId="3825772434" sldId="279"/>
            <ac:spMk id="20" creationId="{2580C6A2-215A-4AB3-844A-7405516116DA}"/>
          </ac:spMkLst>
        </pc:spChg>
        <pc:picChg chg="mod">
          <ac:chgData name="Maksim Zarubin" userId="873f7a58-86db-47a0-ad18-254bf9cf23c6" providerId="ADAL" clId="{C5A5CAC6-C0F3-40B5-B9E5-CCF01270CB89}" dt="2021-02-25T13:24:53.916" v="1454" actId="1037"/>
          <ac:picMkLst>
            <pc:docMk/>
            <pc:sldMk cId="3825772434" sldId="279"/>
            <ac:picMk id="7" creationId="{25EE298B-B82D-4153-86D2-BADDEFF31E53}"/>
          </ac:picMkLst>
        </pc:picChg>
        <pc:picChg chg="add mod">
          <ac:chgData name="Maksim Zarubin" userId="873f7a58-86db-47a0-ad18-254bf9cf23c6" providerId="ADAL" clId="{C5A5CAC6-C0F3-40B5-B9E5-CCF01270CB89}" dt="2021-02-25T13:24:53.916" v="1454" actId="1037"/>
          <ac:picMkLst>
            <pc:docMk/>
            <pc:sldMk cId="3825772434" sldId="279"/>
            <ac:picMk id="8" creationId="{77AA986D-C8B6-48E6-A157-2B88089A8E47}"/>
          </ac:picMkLst>
        </pc:picChg>
        <pc:picChg chg="add del mod">
          <ac:chgData name="Maksim Zarubin" userId="873f7a58-86db-47a0-ad18-254bf9cf23c6" providerId="ADAL" clId="{C5A5CAC6-C0F3-40B5-B9E5-CCF01270CB89}" dt="2021-02-25T12:38:17.928" v="788" actId="478"/>
          <ac:picMkLst>
            <pc:docMk/>
            <pc:sldMk cId="3825772434" sldId="279"/>
            <ac:picMk id="10" creationId="{A3C67195-E866-48DA-A54F-7E0E3CDE46FD}"/>
          </ac:picMkLst>
        </pc:picChg>
        <pc:picChg chg="add mod">
          <ac:chgData name="Maksim Zarubin" userId="873f7a58-86db-47a0-ad18-254bf9cf23c6" providerId="ADAL" clId="{C5A5CAC6-C0F3-40B5-B9E5-CCF01270CB89}" dt="2021-02-25T13:24:53.916" v="1454" actId="1037"/>
          <ac:picMkLst>
            <pc:docMk/>
            <pc:sldMk cId="3825772434" sldId="279"/>
            <ac:picMk id="12" creationId="{2AEF7001-4885-464E-9DBA-B538B2900FB1}"/>
          </ac:picMkLst>
        </pc:picChg>
        <pc:picChg chg="add mod">
          <ac:chgData name="Maksim Zarubin" userId="873f7a58-86db-47a0-ad18-254bf9cf23c6" providerId="ADAL" clId="{C5A5CAC6-C0F3-40B5-B9E5-CCF01270CB89}" dt="2021-02-25T13:24:53.916" v="1454" actId="1037"/>
          <ac:picMkLst>
            <pc:docMk/>
            <pc:sldMk cId="3825772434" sldId="279"/>
            <ac:picMk id="14" creationId="{09FDEB23-894C-4DD3-B035-0C3666CA281D}"/>
          </ac:picMkLst>
        </pc:picChg>
      </pc:sldChg>
      <pc:sldChg chg="add">
        <pc:chgData name="Maksim Zarubin" userId="873f7a58-86db-47a0-ad18-254bf9cf23c6" providerId="ADAL" clId="{C5A5CAC6-C0F3-40B5-B9E5-CCF01270CB89}" dt="2021-03-01T12:07:04.904" v="2236"/>
        <pc:sldMkLst>
          <pc:docMk/>
          <pc:sldMk cId="99756741" sldId="281"/>
        </pc:sldMkLst>
      </pc:sldChg>
      <pc:sldChg chg="add">
        <pc:chgData name="Maksim Zarubin" userId="873f7a58-86db-47a0-ad18-254bf9cf23c6" providerId="ADAL" clId="{C5A5CAC6-C0F3-40B5-B9E5-CCF01270CB89}" dt="2021-03-01T12:07:12.994" v="2237"/>
        <pc:sldMkLst>
          <pc:docMk/>
          <pc:sldMk cId="2952748814" sldId="28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C14FC-A894-4869-A797-1EC82735D106}" type="datetimeFigureOut">
              <a:rPr lang="en-US" smtClean="0"/>
              <a:t>22-Apr-21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33E97-F2BE-44DB-A57D-0C85E2CB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781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99C05-63F9-4248-8E20-3ACD9DF9DE7F}" type="datetimeFigureOut">
              <a:rPr lang="en-US" smtClean="0"/>
              <a:t>22-Apr-21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4FABB-6DBE-47C4-B626-20167906F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64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879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879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1466" y="1412416"/>
            <a:ext cx="4315968" cy="1421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DATE OR VENUE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31466" y="3049747"/>
            <a:ext cx="4315968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Please add subtitle here</a:t>
            </a:r>
          </a:p>
        </p:txBody>
      </p:sp>
      <p:pic>
        <p:nvPicPr>
          <p:cNvPr id="5" name="Picture Placeholder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3937" y="0"/>
            <a:ext cx="3810000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5333937" y="0"/>
            <a:ext cx="3810000" cy="5143500"/>
          </a:xfrm>
          <a:prstGeom prst="rect">
            <a:avLst/>
          </a:prstGeom>
          <a:solidFill>
            <a:srgbClr val="464547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 rot="5400000">
            <a:off x="2767227" y="2306574"/>
            <a:ext cx="5143500" cy="5303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27880" y="511280"/>
            <a:ext cx="891284" cy="31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780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1092491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710972" y="1092491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57188" y="4120134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357188" y="1698020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57188" y="2303549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57188" y="2909078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57188" y="3514607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710972" y="1697608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710972" y="2302725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710972" y="2907842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710972" y="3512959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710972" y="4118077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The extras</a:t>
            </a:r>
          </a:p>
        </p:txBody>
      </p:sp>
      <p:sp>
        <p:nvSpPr>
          <p:cNvPr id="3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82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673894" y="1780394"/>
            <a:ext cx="3986211" cy="2696355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73893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73893" y="1437495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Please put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5333999" y="0"/>
            <a:ext cx="3810001" cy="48266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6228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6406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PLEASE 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2158670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80321" y="1780394"/>
            <a:ext cx="3993357" cy="2696355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0321" y="1079500"/>
            <a:ext cx="3986213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Please put name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1" y="0"/>
            <a:ext cx="3810001" cy="48266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>
            <a:off x="894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72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PLEASE INSERT PHOTO HERE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480321" y="1437495"/>
            <a:ext cx="399354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Please put title here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82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0" userDrawn="1">
          <p15:clr>
            <a:srgbClr val="FBAE40"/>
          </p15:clr>
        </p15:guide>
        <p15:guide id="2" orient="horz" pos="152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541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9" y="1079500"/>
            <a:ext cx="3986214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403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Color Canva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16" hasCustomPrompt="1"/>
          </p:nvPr>
        </p:nvSpPr>
        <p:spPr>
          <a:xfrm>
            <a:off x="1127175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</a:p>
          <a:p>
            <a:pPr lvl="0"/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735751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/>
              <a:t>ADD TITILE HERE</a:t>
            </a:r>
          </a:p>
        </p:txBody>
      </p:sp>
      <p:sp>
        <p:nvSpPr>
          <p:cNvPr id="4" name="Title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31463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/>
              <a:t>ADD TITILE HERE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body" sz="quarter" idx="12" hasCustomPrompt="1"/>
          </p:nvPr>
        </p:nvSpPr>
        <p:spPr>
          <a:xfrm>
            <a:off x="1127175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/>
              <a:t>ADD TITILE HERE</a:t>
            </a:r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5735751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</a:p>
          <a:p>
            <a:pPr lvl="0"/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8" hasCustomPrompt="1"/>
          </p:nvPr>
        </p:nvSpPr>
        <p:spPr>
          <a:xfrm>
            <a:off x="3431463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</a:p>
          <a:p>
            <a:pPr lvl="0"/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77371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780953" y="2098360"/>
            <a:ext cx="5582093" cy="587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1600" baseline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1600" baseline="0">
                <a:solidFill>
                  <a:schemeClr val="bg1"/>
                </a:solidFill>
                <a:latin typeface="+mj-lt"/>
              </a:rPr>
            </a:br>
            <a:r>
              <a:rPr lang="en-US" sz="1600" baseline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convallis. </a:t>
            </a:r>
            <a:endParaRPr lang="en-US" sz="1600" b="1" spc="200" baseline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>
            <a:off x="1" y="-122440"/>
            <a:ext cx="1548202" cy="1187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 rot="10800000">
            <a:off x="7595798" y="3681859"/>
            <a:ext cx="1548202" cy="1187447"/>
          </a:xfrm>
          <a:prstGeom prst="rect">
            <a:avLst/>
          </a:prstGeom>
        </p:spPr>
      </p:pic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066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314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040C60-A39E-8442-A520-BA092303AC98}"/>
              </a:ext>
            </a:extLst>
          </p:cNvPr>
          <p:cNvCxnSpPr/>
          <p:nvPr userDrawn="1"/>
        </p:nvCxnSpPr>
        <p:spPr>
          <a:xfrm flipV="1">
            <a:off x="5986464" y="703218"/>
            <a:ext cx="0" cy="4123421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1FF28FE-B84E-5D44-B6A6-4B55087B12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711726"/>
            <a:ext cx="5986464" cy="40899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7" name="Shape 920">
            <a:extLst>
              <a:ext uri="{FF2B5EF4-FFF2-40B4-BE49-F238E27FC236}">
                <a16:creationId xmlns:a16="http://schemas.microsoft.com/office/drawing/2014/main" id="{D1A5E50C-7A92-6F49-870C-2507B203D755}"/>
              </a:ext>
            </a:extLst>
          </p:cNvPr>
          <p:cNvSpPr/>
          <p:nvPr userDrawn="1"/>
        </p:nvSpPr>
        <p:spPr>
          <a:xfrm>
            <a:off x="5986464" y="711726"/>
            <a:ext cx="3157536" cy="51859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28575" rIns="0" bIns="28575" anchor="ctr">
            <a:noAutofit/>
          </a:bodyPr>
          <a:lstStyle/>
          <a:p>
            <a:pPr marR="23813" indent="23813" algn="ctr" defTabSz="309567">
              <a:lnSpc>
                <a:spcPct val="90000"/>
              </a:lnSpc>
              <a:defRPr sz="2800" cap="all">
                <a:solidFill>
                  <a:srgbClr val="FFFFFF"/>
                </a:solidFill>
                <a:latin typeface="Oswald DemiBold"/>
                <a:ea typeface="Oswald DemiBold"/>
                <a:cs typeface="Oswald DemiBold"/>
                <a:sym typeface="Oswald DemiBold"/>
              </a:defRPr>
            </a:pPr>
            <a:endParaRPr sz="1200" b="1" kern="0" cap="all" spc="10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Oswald DemiBold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86B7237-6AD3-844E-9A6E-C3E0C1013A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462" y="769496"/>
            <a:ext cx="3157537" cy="438912"/>
          </a:xfrm>
          <a:noFill/>
          <a:ln>
            <a:noFill/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>
                <a:solidFill>
                  <a:schemeClr val="bg1"/>
                </a:solidFill>
              </a:defRPr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/>
              <a:t>ADD TITILE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4328E10-B013-0A4C-A50C-6D1D6CFD70B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93213" y="1772289"/>
            <a:ext cx="2656378" cy="305435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48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 sz="900"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ts val="148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BD56F5B-8455-0345-910E-53CDD8476F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3213" y="1429389"/>
            <a:ext cx="2656378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</p:spTree>
    <p:extLst>
      <p:ext uri="{BB962C8B-B14F-4D97-AF65-F5344CB8AC3E}">
        <p14:creationId xmlns:p14="http://schemas.microsoft.com/office/powerpoint/2010/main" val="15118937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2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Custom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1466" y="1412416"/>
            <a:ext cx="4315968" cy="1421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31466" y="3843769"/>
            <a:ext cx="1945326" cy="399456"/>
          </a:xfrm>
        </p:spPr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DATE OR VENUE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31466" y="3049747"/>
            <a:ext cx="4315968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Please add subtitle here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Please add cover picture here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073801" y="0"/>
            <a:ext cx="530352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27880" y="511280"/>
            <a:ext cx="891284" cy="3160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81AF72-7AD6-334A-BFA2-32789379DA3D}"/>
              </a:ext>
            </a:extLst>
          </p:cNvPr>
          <p:cNvSpPr txBox="1"/>
          <p:nvPr userDrawn="1"/>
        </p:nvSpPr>
        <p:spPr>
          <a:xfrm>
            <a:off x="421400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</a:t>
            </a:r>
            <a:fld id="{8EE12364-1E27-A547-AEBD-24B950240B57}" type="datetimeyyyy">
              <a:rPr lang="en-US" sz="700" b="0" i="0" u="none" strike="noStrike" kern="1200" baseline="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2021</a:t>
            </a:fld>
            <a:r>
              <a:rPr lang="en-US" sz="700" b="0" i="0" u="none" strike="noStrike" kern="1200" baseline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 EPAM Systems, Inc.</a:t>
            </a:r>
            <a:endParaRPr lang="en-US" sz="7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2641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2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1" y="1079500"/>
            <a:ext cx="3986213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0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0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710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50627" y="1209174"/>
            <a:ext cx="8274366" cy="336042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tabLst>
                <a:tab pos="342900" algn="l"/>
                <a:tab pos="685800" algn="l"/>
                <a:tab pos="1028700" algn="l"/>
                <a:tab pos="1371600" algn="l"/>
                <a:tab pos="1714500" algn="l"/>
                <a:tab pos="2057400" algn="l"/>
                <a:tab pos="2400300" algn="l"/>
                <a:tab pos="2743200" algn="l"/>
              </a:tabLst>
              <a:defRPr sz="1050" b="0" i="0" baseline="0"/>
            </a:lvl1pPr>
          </a:lstStyle>
          <a:p>
            <a:pPr lvl="0"/>
            <a:r>
              <a:rPr lang="en-US"/>
              <a:t>Click to edit content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AD87BB-15C1-D54A-B7B4-6BEA60B529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1650" b="1"/>
            </a:lvl1pPr>
          </a:lstStyle>
          <a:p>
            <a:r>
              <a:rPr lang="en-US"/>
              <a:t>Click to edit 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59D09F-0B9F-9A42-A5CC-20CF82770372}"/>
              </a:ext>
            </a:extLst>
          </p:cNvPr>
          <p:cNvCxnSpPr>
            <a:cxnSpLocks/>
          </p:cNvCxnSpPr>
          <p:nvPr userDrawn="1"/>
        </p:nvCxnSpPr>
        <p:spPr>
          <a:xfrm>
            <a:off x="785351" y="4944468"/>
            <a:ext cx="0" cy="11772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0772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EPA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>
                <a:latin typeface="+mn-lt"/>
              </a:defRPr>
            </a:lvl1pPr>
          </a:lstStyle>
          <a:p>
            <a:r>
              <a:rPr lang="en-US"/>
              <a:t>Please add BREAKER SLIDE TITLE HERE</a:t>
            </a:r>
            <a:br>
              <a:rPr lang="en-US"/>
            </a:br>
            <a:r>
              <a:rPr lang="en-US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8608758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Bright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/>
              <a:t>Please add BREAKER SLIDE TITLE HERE</a:t>
            </a:r>
            <a:br>
              <a:rPr lang="en-US"/>
            </a:br>
            <a:r>
              <a:rPr lang="en-US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30461953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Lime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/>
              <a:t>Please add BREAKER SLIDE TITLE HERE</a:t>
            </a:r>
            <a:br>
              <a:rPr lang="en-US"/>
            </a:br>
            <a:r>
              <a:rPr lang="en-US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6252515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Cor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/>
              <a:t>Please add BREAKER SLIDE TITLE HERE</a:t>
            </a:r>
            <a:br>
              <a:rPr lang="en-US"/>
            </a:br>
            <a:r>
              <a:rPr lang="en-US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2165456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38DE0-131E-E04E-BD2E-B00FD5B34CB6}"/>
              </a:ext>
            </a:extLst>
          </p:cNvPr>
          <p:cNvSpPr txBox="1"/>
          <p:nvPr userDrawn="1"/>
        </p:nvSpPr>
        <p:spPr>
          <a:xfrm>
            <a:off x="1307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</a:t>
            </a:r>
            <a:fld id="{4904571B-903D-6741-88C6-E4A76A07C191}" type="datetimeyyyy">
              <a:rPr lang="en-US" sz="700" b="0" i="0" u="none" strike="noStrike" kern="1200" baseline="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2021</a:t>
            </a:fld>
            <a:r>
              <a:rPr lang="en-US" sz="700" b="0" i="0" u="none" strike="noStrike" kern="1200" baseline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 EPAM Systems, Inc.</a:t>
            </a:r>
            <a:endParaRPr lang="en-US" sz="7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7877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284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2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77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422400"/>
            <a:ext cx="8429625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8" y="1079500"/>
            <a:ext cx="8429625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46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7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4111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1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13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2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17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31466" y="1412416"/>
            <a:ext cx="4315968" cy="14219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add title here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625596" y="3843769"/>
            <a:ext cx="1945326" cy="39945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182880" tIns="91440" rIns="182880" bIns="0" rtlCol="0" anchor="ctr" anchorCtr="0"/>
          <a:lstStyle>
            <a:lvl1pPr algn="l">
              <a:defRPr sz="1200" b="1" cap="all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0" r:id="rId2"/>
    <p:sldLayoutId id="2147483696" r:id="rId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26639"/>
            <a:ext cx="9144000" cy="316862"/>
          </a:xfrm>
          <a:prstGeom prst="rect">
            <a:avLst/>
          </a:prstGeom>
          <a:solidFill>
            <a:srgbClr val="133C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4" y="1079500"/>
            <a:ext cx="8426449" cy="3397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lvl="1"/>
            <a:r>
              <a:rPr lang="en-US"/>
              <a:t>Second</a:t>
            </a:r>
          </a:p>
          <a:p>
            <a:pPr lvl="2"/>
            <a:r>
              <a:rPr lang="en-US"/>
              <a:t>third</a:t>
            </a:r>
          </a:p>
          <a:p>
            <a:pPr lvl="3"/>
            <a:r>
              <a:rPr lang="en-US"/>
              <a:t>fourth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/>
              <a:t>Please Add Slide Headline Here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78E00D-81AB-8847-9E12-0981E03F6A7D}"/>
              </a:ext>
            </a:extLst>
          </p:cNvPr>
          <p:cNvSpPr txBox="1"/>
          <p:nvPr userDrawn="1"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</a:t>
            </a:r>
            <a:fld id="{410390A6-CD46-CA4C-A887-B8E618C4C14B}" type="datetimeyyyy">
              <a:rPr lang="en-US" sz="700" b="0" i="0" u="none" strike="noStrike" kern="1200" baseline="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2021</a:t>
            </a:fld>
            <a:r>
              <a:rPr lang="en-US" sz="700" b="0" i="0" u="none" strike="noStrike" kern="1200" baseline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 EPAM Systems, Inc.</a:t>
            </a:r>
            <a:endParaRPr lang="en-US" sz="7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77352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3" r:id="rId2"/>
    <p:sldLayoutId id="2147483681" r:id="rId3"/>
    <p:sldLayoutId id="2147483682" r:id="rId4"/>
    <p:sldLayoutId id="2147483685" r:id="rId5"/>
    <p:sldLayoutId id="2147483686" r:id="rId6"/>
    <p:sldLayoutId id="2147483687" r:id="rId7"/>
    <p:sldLayoutId id="2147483692" r:id="rId8"/>
    <p:sldLayoutId id="2147483688" r:id="rId9"/>
    <p:sldLayoutId id="2147483689" r:id="rId10"/>
    <p:sldLayoutId id="2147483684" r:id="rId11"/>
    <p:sldLayoutId id="2147483695" r:id="rId12"/>
    <p:sldLayoutId id="2147483694" r:id="rId13"/>
    <p:sldLayoutId id="2147483690" r:id="rId14"/>
    <p:sldLayoutId id="2147483697" r:id="rId15"/>
    <p:sldLayoutId id="2147483691" r:id="rId16"/>
    <p:sldLayoutId id="2147483698" r:id="rId17"/>
    <p:sldLayoutId id="2147483699" r:id="rId18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000" kern="1200" cap="none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ts val="16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orient="horz" pos="338" userDrawn="1">
          <p15:clr>
            <a:srgbClr val="F26B43"/>
          </p15:clr>
        </p15:guide>
        <p15:guide id="3" orient="horz" pos="680" userDrawn="1">
          <p15:clr>
            <a:srgbClr val="F26B43"/>
          </p15:clr>
        </p15:guide>
        <p15:guide id="4" orient="horz" pos="2820" userDrawn="1">
          <p15:clr>
            <a:srgbClr val="F26B43"/>
          </p15:clr>
        </p15:guide>
        <p15:guide id="5" pos="226" userDrawn="1">
          <p15:clr>
            <a:srgbClr val="F26B43"/>
          </p15:clr>
        </p15:guide>
        <p15:guide id="6" pos="5535" userDrawn="1">
          <p15:clr>
            <a:srgbClr val="F26B43"/>
          </p15:clr>
        </p15:guide>
        <p15:guide id="7" orient="horz" pos="896" userDrawn="1">
          <p15:clr>
            <a:srgbClr val="F26B43"/>
          </p15:clr>
        </p15:guide>
        <p15:guide id="8" pos="2736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orient="horz" pos="3036" userDrawn="1">
          <p15:clr>
            <a:srgbClr val="F26B43"/>
          </p15:clr>
        </p15:guide>
        <p15:guide id="11" orient="horz" pos="3084" userDrawn="1">
          <p15:clr>
            <a:srgbClr val="F26B43"/>
          </p15:clr>
        </p15:guide>
        <p15:guide id="12" orient="horz" pos="31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0954" y="1803228"/>
            <a:ext cx="5582093" cy="122018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en-US" sz="4400" b="1" spc="20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4826639"/>
            <a:ext cx="9144000" cy="316862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32217A-8F11-8743-849F-F8E866BEB919}"/>
              </a:ext>
            </a:extLst>
          </p:cNvPr>
          <p:cNvSpPr txBox="1"/>
          <p:nvPr userDrawn="1"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</a:t>
            </a:r>
            <a:fld id="{6BD4558A-67CF-DF4C-ACA6-93D878EA1C18}" type="datetimeyyyy">
              <a:rPr lang="en-US" sz="700" b="0" i="0" u="none" strike="noStrike" kern="1200" baseline="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2021</a:t>
            </a:fld>
            <a:r>
              <a:rPr lang="en-US" sz="700" b="0" i="0" u="none" strike="noStrike" kern="1200" baseline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 EPAM Systems, Inc.</a:t>
            </a:r>
            <a:endParaRPr lang="en-US" sz="7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861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3" Type="http://schemas.openxmlformats.org/officeDocument/2006/relationships/image" Target="../media/image12.png"/><Relationship Id="rId7" Type="http://schemas.openxmlformats.org/officeDocument/2006/relationships/image" Target="../media/image16.em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em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Azure Cloud Native Pipelines accelerator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AD212A-E369-CB46-BE9C-0744152A0BAF}"/>
              </a:ext>
            </a:extLst>
          </p:cNvPr>
          <p:cNvSpPr txBox="1"/>
          <p:nvPr/>
        </p:nvSpPr>
        <p:spPr>
          <a:xfrm>
            <a:off x="433143" y="4867516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</a:t>
            </a:r>
            <a:fld id="{C2C2A205-363F-3A4F-9468-14B73647696B}" type="datetimeyyyy">
              <a:rPr lang="en-US" sz="700" b="0" i="0" u="none" strike="noStrike" kern="1200" baseline="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2021</a:t>
            </a:fld>
            <a:r>
              <a:rPr lang="en-US" sz="700" b="0" i="0" u="none" strike="noStrike" kern="1200" baseline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 EPAM Systems, Inc.</a:t>
            </a:r>
            <a:endParaRPr lang="en-US" sz="7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3196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2FBD7F13-5B04-43FF-A50B-5CD96D0E4265}"/>
              </a:ext>
            </a:extLst>
          </p:cNvPr>
          <p:cNvSpPr/>
          <p:nvPr/>
        </p:nvSpPr>
        <p:spPr>
          <a:xfrm>
            <a:off x="259113" y="3922182"/>
            <a:ext cx="8600316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05740" tIns="137160" rIns="205740" bIns="137160" rtlCol="0" anchor="t">
            <a:spAutoFit/>
          </a:bodyPr>
          <a:lstStyle/>
          <a:p>
            <a:pPr defTabSz="685783">
              <a:defRPr/>
            </a:pPr>
            <a:endParaRPr lang="en-US" sz="1200">
              <a:solidFill>
                <a:schemeClr val="tx1"/>
              </a:solidFill>
              <a:cs typeface="Arial" pitchFamily="34" charset="0"/>
            </a:endParaRPr>
          </a:p>
          <a:p>
            <a:pPr defTabSz="685783">
              <a:defRPr/>
            </a:pPr>
            <a:endParaRPr lang="en-US" sz="1200">
              <a:solidFill>
                <a:schemeClr val="tx1"/>
              </a:solidFill>
              <a:cs typeface="Arial" pitchFamily="34" charset="0"/>
            </a:endParaRPr>
          </a:p>
          <a:p>
            <a:pPr defTabSz="685783">
              <a:defRPr/>
            </a:pPr>
            <a:endParaRPr lang="en-US" sz="120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/>
              <a:t>Case study: Thomson Reuters adopted EPAM Cloud Native pipelines accelerator</a:t>
            </a:r>
          </a:p>
        </p:txBody>
      </p:sp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A25084D8-C916-4A0F-A25E-B0C0D26713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13" y="746556"/>
            <a:ext cx="1852012" cy="561777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20034DF7-0AF7-4A38-80FB-12F19046D159}"/>
              </a:ext>
            </a:extLst>
          </p:cNvPr>
          <p:cNvSpPr txBox="1">
            <a:spLocks/>
          </p:cNvSpPr>
          <p:nvPr/>
        </p:nvSpPr>
        <p:spPr>
          <a:xfrm>
            <a:off x="427814" y="3707043"/>
            <a:ext cx="2100782" cy="117967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39C2D7"/>
                </a:solidFill>
                <a:latin typeface="Calibri" panose="020F0502020204030204" pitchFamily="34" charset="0"/>
              </a:rPr>
              <a:t>Result</a:t>
            </a:r>
            <a:endParaRPr lang="en-US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19DDC6B-9DE6-4938-9EF2-B4CBC733C574}"/>
              </a:ext>
            </a:extLst>
          </p:cNvPr>
          <p:cNvSpPr txBox="1">
            <a:spLocks/>
          </p:cNvSpPr>
          <p:nvPr/>
        </p:nvSpPr>
        <p:spPr>
          <a:xfrm>
            <a:off x="5136503" y="4045523"/>
            <a:ext cx="3496093" cy="8616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914400" rtl="0" eaLnBrk="1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46" indent="-171446" defTabSz="342892">
              <a:lnSpc>
                <a:spcPct val="100000"/>
              </a:lnSpc>
              <a:spcAft>
                <a:spcPts val="600"/>
              </a:spcAft>
              <a:buClr>
                <a:srgbClr val="39C2D7"/>
              </a:buClr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kern="0">
                <a:cs typeface="Arial"/>
              </a:rPr>
              <a:t>Implemented reusable easy to maintain automated infrastructure blueprints and scripts decreasing deployment failure rate and release issues by </a:t>
            </a:r>
            <a:r>
              <a:rPr lang="en-US" sz="1050" b="1" kern="0">
                <a:cs typeface="Arial"/>
              </a:rPr>
              <a:t>100%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4E0DAA-9509-4FB6-9B3F-7AA82FEC419B}"/>
              </a:ext>
            </a:extLst>
          </p:cNvPr>
          <p:cNvSpPr/>
          <p:nvPr/>
        </p:nvSpPr>
        <p:spPr>
          <a:xfrm>
            <a:off x="3233761" y="1001399"/>
            <a:ext cx="1709276" cy="2740514"/>
          </a:xfrm>
          <a:prstGeom prst="rect">
            <a:avLst/>
          </a:prstGeom>
          <a:ln w="19050"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8479D7-1539-494C-84A0-C093E32A6764}"/>
              </a:ext>
            </a:extLst>
          </p:cNvPr>
          <p:cNvSpPr txBox="1"/>
          <p:nvPr/>
        </p:nvSpPr>
        <p:spPr>
          <a:xfrm>
            <a:off x="3299753" y="1022143"/>
            <a:ext cx="144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accent2"/>
                </a:solidFill>
              </a:rPr>
              <a:t>On-premise DC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627D70-25CE-4A6F-BACF-755A891ECA1C}"/>
              </a:ext>
            </a:extLst>
          </p:cNvPr>
          <p:cNvSpPr/>
          <p:nvPr/>
        </p:nvSpPr>
        <p:spPr>
          <a:xfrm>
            <a:off x="5479960" y="1001399"/>
            <a:ext cx="3313997" cy="2549276"/>
          </a:xfrm>
          <a:prstGeom prst="rect">
            <a:avLst/>
          </a:prstGeom>
          <a:ln w="19050"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7EFE4-E9D8-4CBC-A17C-AB1525537759}"/>
              </a:ext>
            </a:extLst>
          </p:cNvPr>
          <p:cNvSpPr txBox="1"/>
          <p:nvPr/>
        </p:nvSpPr>
        <p:spPr>
          <a:xfrm>
            <a:off x="5524532" y="1016982"/>
            <a:ext cx="2156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accent2"/>
                </a:solidFill>
              </a:rPr>
              <a:t>Azure DevOps Services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2F99C29-861C-4B1E-9A46-E5D4DE063FDE}"/>
              </a:ext>
            </a:extLst>
          </p:cNvPr>
          <p:cNvSpPr/>
          <p:nvPr/>
        </p:nvSpPr>
        <p:spPr>
          <a:xfrm>
            <a:off x="5607301" y="1355918"/>
            <a:ext cx="975360" cy="579120"/>
          </a:xfrm>
          <a:prstGeom prst="roundRect">
            <a:avLst/>
          </a:prstGeom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Delivery team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91584BC-7BE0-48FD-B77F-72B92186219A}"/>
              </a:ext>
            </a:extLst>
          </p:cNvPr>
          <p:cNvSpPr/>
          <p:nvPr/>
        </p:nvSpPr>
        <p:spPr>
          <a:xfrm>
            <a:off x="6659370" y="1355918"/>
            <a:ext cx="975360" cy="579120"/>
          </a:xfrm>
          <a:prstGeom prst="roundRect">
            <a:avLst/>
          </a:prstGeom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Delivery team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7D79047-327E-4E46-AC7E-B3E511376B3D}"/>
              </a:ext>
            </a:extLst>
          </p:cNvPr>
          <p:cNvSpPr/>
          <p:nvPr/>
        </p:nvSpPr>
        <p:spPr>
          <a:xfrm>
            <a:off x="5608953" y="2918799"/>
            <a:ext cx="3089287" cy="486630"/>
          </a:xfrm>
          <a:prstGeom prst="roundRect">
            <a:avLst/>
          </a:prstGeom>
          <a:ln w="190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205740" tIns="68580" rIns="274320" bIns="68580" rtlCol="0" anchor="ctr"/>
          <a:lstStyle/>
          <a:p>
            <a:pPr algn="r"/>
            <a:r>
              <a:rPr lang="en-US" sz="1200"/>
              <a:t>Cloud Native Pipelines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43FEBF6-3118-4A96-B4D4-300631F5EBE6}"/>
              </a:ext>
            </a:extLst>
          </p:cNvPr>
          <p:cNvSpPr/>
          <p:nvPr/>
        </p:nvSpPr>
        <p:spPr>
          <a:xfrm>
            <a:off x="3845808" y="1661411"/>
            <a:ext cx="761996" cy="411480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800"/>
              <a:t>Manual deployments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0FFC25B-5731-4D39-87BC-495E6776E7FC}"/>
              </a:ext>
            </a:extLst>
          </p:cNvPr>
          <p:cNvSpPr/>
          <p:nvPr/>
        </p:nvSpPr>
        <p:spPr>
          <a:xfrm>
            <a:off x="3857248" y="2175325"/>
            <a:ext cx="761996" cy="411480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800"/>
              <a:t>Complexity</a:t>
            </a:r>
          </a:p>
        </p:txBody>
      </p:sp>
      <p:pic>
        <p:nvPicPr>
          <p:cNvPr id="28" name="Graphic 27" descr="Clock with solid fill">
            <a:extLst>
              <a:ext uri="{FF2B5EF4-FFF2-40B4-BE49-F238E27FC236}">
                <a16:creationId xmlns:a16="http://schemas.microsoft.com/office/drawing/2014/main" id="{E05F845F-A1CB-497E-87A3-05374A2B9F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6021" y="1722700"/>
            <a:ext cx="299387" cy="299387"/>
          </a:xfrm>
          <a:prstGeom prst="rect">
            <a:avLst/>
          </a:prstGeom>
        </p:spPr>
      </p:pic>
      <p:pic>
        <p:nvPicPr>
          <p:cNvPr id="29" name="Graphic 28" descr="Clock with solid fill">
            <a:extLst>
              <a:ext uri="{FF2B5EF4-FFF2-40B4-BE49-F238E27FC236}">
                <a16:creationId xmlns:a16="http://schemas.microsoft.com/office/drawing/2014/main" id="{3C8D44C4-C792-4245-B034-5791B8A6B1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28601" y="2244985"/>
            <a:ext cx="299387" cy="299387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C3680055-B1D9-4DF9-B724-8A83B0307B91}"/>
              </a:ext>
            </a:extLst>
          </p:cNvPr>
          <p:cNvSpPr/>
          <p:nvPr/>
        </p:nvSpPr>
        <p:spPr>
          <a:xfrm>
            <a:off x="3845808" y="2683978"/>
            <a:ext cx="761996" cy="411480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800"/>
              <a:t>Low deployment  reliability</a:t>
            </a:r>
          </a:p>
        </p:txBody>
      </p:sp>
      <p:pic>
        <p:nvPicPr>
          <p:cNvPr id="32" name="Graphic 31" descr="Gears with solid fill">
            <a:extLst>
              <a:ext uri="{FF2B5EF4-FFF2-40B4-BE49-F238E27FC236}">
                <a16:creationId xmlns:a16="http://schemas.microsoft.com/office/drawing/2014/main" id="{B34A3479-8250-4594-B5E8-72073478DF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28882" y="2760301"/>
            <a:ext cx="313664" cy="313664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18EBF95-4A3D-4523-866A-C140FAF9D69C}"/>
              </a:ext>
            </a:extLst>
          </p:cNvPr>
          <p:cNvSpPr/>
          <p:nvPr/>
        </p:nvSpPr>
        <p:spPr>
          <a:xfrm>
            <a:off x="3857247" y="3191525"/>
            <a:ext cx="761996" cy="411480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800"/>
              <a:t>Hard to control </a:t>
            </a:r>
          </a:p>
        </p:txBody>
      </p:sp>
      <p:pic>
        <p:nvPicPr>
          <p:cNvPr id="34" name="Graphic 33" descr="Gears with solid fill">
            <a:extLst>
              <a:ext uri="{FF2B5EF4-FFF2-40B4-BE49-F238E27FC236}">
                <a16:creationId xmlns:a16="http://schemas.microsoft.com/office/drawing/2014/main" id="{01985E06-C02B-4F50-8A63-3A0CE8914F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40302" y="3217623"/>
            <a:ext cx="313664" cy="31366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255FDD5-51A2-466A-9F5F-4F1AF06968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7258" y="1302879"/>
            <a:ext cx="288151" cy="253916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8625B41-4DA2-4BF0-A522-CE9BD4F1F8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2928" y="1310288"/>
            <a:ext cx="288151" cy="253916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2D8171F-9C98-460A-8877-207147D105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6782" y="1302879"/>
            <a:ext cx="288151" cy="253916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B58DD4D3-9A70-47D2-B898-CE80A62C4ACF}"/>
              </a:ext>
            </a:extLst>
          </p:cNvPr>
          <p:cNvSpPr/>
          <p:nvPr/>
        </p:nvSpPr>
        <p:spPr>
          <a:xfrm>
            <a:off x="7711439" y="1351307"/>
            <a:ext cx="975360" cy="579120"/>
          </a:xfrm>
          <a:prstGeom prst="roundRect">
            <a:avLst/>
          </a:prstGeom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Delivery team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CC37575A-D49C-49B2-BEB1-65424A0FEDDF}"/>
              </a:ext>
            </a:extLst>
          </p:cNvPr>
          <p:cNvSpPr/>
          <p:nvPr/>
        </p:nvSpPr>
        <p:spPr>
          <a:xfrm>
            <a:off x="5608937" y="2481060"/>
            <a:ext cx="975360" cy="337900"/>
          </a:xfrm>
          <a:prstGeom prst="roundRect">
            <a:avLst/>
          </a:prstGeom>
          <a:ln w="190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Standardization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E79BA440-48C7-47D0-AD4A-8799E196A4F1}"/>
              </a:ext>
            </a:extLst>
          </p:cNvPr>
          <p:cNvSpPr/>
          <p:nvPr/>
        </p:nvSpPr>
        <p:spPr>
          <a:xfrm>
            <a:off x="6665917" y="2469533"/>
            <a:ext cx="975360" cy="337900"/>
          </a:xfrm>
          <a:prstGeom prst="roundRect">
            <a:avLst/>
          </a:prstGeom>
          <a:ln w="190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Automation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E8DFBF14-63E4-4C60-9867-67012CF6B908}"/>
              </a:ext>
            </a:extLst>
          </p:cNvPr>
          <p:cNvSpPr/>
          <p:nvPr/>
        </p:nvSpPr>
        <p:spPr>
          <a:xfrm>
            <a:off x="7722864" y="2469533"/>
            <a:ext cx="975360" cy="337900"/>
          </a:xfrm>
          <a:prstGeom prst="roundRect">
            <a:avLst/>
          </a:prstGeom>
          <a:ln w="190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Predictability</a:t>
            </a:r>
          </a:p>
        </p:txBody>
      </p:sp>
      <p:sp>
        <p:nvSpPr>
          <p:cNvPr id="62" name="Arrow: Up 61">
            <a:extLst>
              <a:ext uri="{FF2B5EF4-FFF2-40B4-BE49-F238E27FC236}">
                <a16:creationId xmlns:a16="http://schemas.microsoft.com/office/drawing/2014/main" id="{D00D6D16-89EE-459F-811A-815AAEAE4FF2}"/>
              </a:ext>
            </a:extLst>
          </p:cNvPr>
          <p:cNvSpPr/>
          <p:nvPr/>
        </p:nvSpPr>
        <p:spPr>
          <a:xfrm>
            <a:off x="5963328" y="2117943"/>
            <a:ext cx="326713" cy="233552"/>
          </a:xfrm>
          <a:prstGeom prst="upArrow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3" name="Arrow: Up 62">
            <a:extLst>
              <a:ext uri="{FF2B5EF4-FFF2-40B4-BE49-F238E27FC236}">
                <a16:creationId xmlns:a16="http://schemas.microsoft.com/office/drawing/2014/main" id="{E85A46B1-A421-4B3C-A93B-AB0FC0AB5966}"/>
              </a:ext>
            </a:extLst>
          </p:cNvPr>
          <p:cNvSpPr/>
          <p:nvPr/>
        </p:nvSpPr>
        <p:spPr>
          <a:xfrm>
            <a:off x="6973601" y="2113912"/>
            <a:ext cx="326713" cy="233552"/>
          </a:xfrm>
          <a:prstGeom prst="upArrow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4" name="Arrow: Up 63">
            <a:extLst>
              <a:ext uri="{FF2B5EF4-FFF2-40B4-BE49-F238E27FC236}">
                <a16:creationId xmlns:a16="http://schemas.microsoft.com/office/drawing/2014/main" id="{731DA5D6-5719-4E39-B99E-38D5399849EE}"/>
              </a:ext>
            </a:extLst>
          </p:cNvPr>
          <p:cNvSpPr/>
          <p:nvPr/>
        </p:nvSpPr>
        <p:spPr>
          <a:xfrm>
            <a:off x="7988510" y="2128209"/>
            <a:ext cx="326713" cy="233552"/>
          </a:xfrm>
          <a:prstGeom prst="upArrow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64E9852F-E721-4097-A82E-8FD3E852C038}"/>
              </a:ext>
            </a:extLst>
          </p:cNvPr>
          <p:cNvSpPr/>
          <p:nvPr/>
        </p:nvSpPr>
        <p:spPr>
          <a:xfrm>
            <a:off x="5143501" y="2280857"/>
            <a:ext cx="253203" cy="679224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06294E51-4220-364F-BFF3-50A80F4B2F19}"/>
              </a:ext>
            </a:extLst>
          </p:cNvPr>
          <p:cNvSpPr txBox="1">
            <a:spLocks/>
          </p:cNvSpPr>
          <p:nvPr/>
        </p:nvSpPr>
        <p:spPr>
          <a:xfrm>
            <a:off x="347114" y="1720690"/>
            <a:ext cx="2381946" cy="19345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914400" rtl="0" eaLnBrk="1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892">
              <a:lnSpc>
                <a:spcPct val="100000"/>
              </a:lnSpc>
              <a:spcAft>
                <a:spcPts val="600"/>
              </a:spcAft>
              <a:buClr>
                <a:srgbClr val="39C2D7"/>
              </a:buClr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1" kern="0">
                <a:cs typeface="Arial"/>
              </a:rPr>
              <a:t>20+ legacy on-prem </a:t>
            </a:r>
            <a:r>
              <a:rPr lang="en-US" sz="1050" kern="0">
                <a:cs typeface="Arial"/>
              </a:rPr>
              <a:t>applications in scope of migration to Azure Cloud</a:t>
            </a:r>
          </a:p>
          <a:p>
            <a:pPr defTabSz="342892">
              <a:lnSpc>
                <a:spcPct val="100000"/>
              </a:lnSpc>
              <a:spcAft>
                <a:spcPts val="600"/>
              </a:spcAft>
              <a:buClr>
                <a:srgbClr val="39C2D7"/>
              </a:buClr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1" kern="0">
                <a:cs typeface="Arial"/>
              </a:rPr>
              <a:t>Missing automated </a:t>
            </a:r>
            <a:r>
              <a:rPr lang="en-US" sz="1050" kern="0">
                <a:cs typeface="Arial"/>
              </a:rPr>
              <a:t>CI/CD pipelines and </a:t>
            </a:r>
            <a:r>
              <a:rPr lang="en-US" sz="1050" b="1" kern="0">
                <a:cs typeface="Arial"/>
              </a:rPr>
              <a:t>centralized release </a:t>
            </a:r>
            <a:r>
              <a:rPr lang="en-US" sz="1050" kern="0">
                <a:cs typeface="Arial"/>
              </a:rPr>
              <a:t>and infrastructure management </a:t>
            </a:r>
          </a:p>
          <a:p>
            <a:pPr defTabSz="342892">
              <a:lnSpc>
                <a:spcPct val="100000"/>
              </a:lnSpc>
              <a:spcAft>
                <a:spcPts val="600"/>
              </a:spcAft>
              <a:buClr>
                <a:srgbClr val="39C2D7"/>
              </a:buClr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1" kern="0">
                <a:cs typeface="Arial"/>
              </a:rPr>
              <a:t>Low level of automation </a:t>
            </a:r>
            <a:r>
              <a:rPr lang="en-US" sz="1050" kern="0">
                <a:cs typeface="Arial"/>
              </a:rPr>
              <a:t>leading to poor maintainability, scalability and </a:t>
            </a:r>
            <a:r>
              <a:rPr lang="en-US" sz="1050" b="1" kern="0">
                <a:cs typeface="Arial"/>
              </a:rPr>
              <a:t>35%</a:t>
            </a:r>
            <a:r>
              <a:rPr lang="en-US" sz="1050" kern="0">
                <a:cs typeface="Arial"/>
              </a:rPr>
              <a:t> of </a:t>
            </a:r>
            <a:r>
              <a:rPr lang="en-US" sz="1050" b="1" kern="0">
                <a:cs typeface="Arial"/>
              </a:rPr>
              <a:t>unsuccessful releases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8BCAC6A-BE80-A240-91D5-5C460B84EB61}"/>
              </a:ext>
            </a:extLst>
          </p:cNvPr>
          <p:cNvSpPr txBox="1">
            <a:spLocks/>
          </p:cNvSpPr>
          <p:nvPr/>
        </p:nvSpPr>
        <p:spPr>
          <a:xfrm>
            <a:off x="377329" y="1469917"/>
            <a:ext cx="1913843" cy="117967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39C2D7"/>
                </a:solidFill>
                <a:latin typeface="Calibri" panose="020F0502020204030204" pitchFamily="34" charset="0"/>
              </a:rPr>
              <a:t>Challenges</a:t>
            </a:r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74E5881-B9CB-1B42-BF34-C9F8CF7BC2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4118" y="3066357"/>
            <a:ext cx="665471" cy="23445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F590547-B27E-4412-B7D5-F1954C833101}"/>
              </a:ext>
            </a:extLst>
          </p:cNvPr>
          <p:cNvSpPr txBox="1"/>
          <p:nvPr/>
        </p:nvSpPr>
        <p:spPr>
          <a:xfrm>
            <a:off x="284571" y="3985488"/>
            <a:ext cx="4570821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 defTabSz="342892">
              <a:spcAft>
                <a:spcPts val="600"/>
              </a:spcAft>
              <a:buClr>
                <a:srgbClr val="39C2D7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kern="0">
                <a:solidFill>
                  <a:srgbClr val="000000"/>
                </a:solidFill>
                <a:latin typeface="+mj-lt"/>
                <a:cs typeface="Arial"/>
              </a:rPr>
              <a:t>Adoption of </a:t>
            </a:r>
            <a:r>
              <a:rPr lang="en-US" sz="1050" b="1" kern="0">
                <a:solidFill>
                  <a:srgbClr val="000000"/>
                </a:solidFill>
                <a:latin typeface="+mj-lt"/>
                <a:cs typeface="Arial"/>
              </a:rPr>
              <a:t>EPAM Cloud Native </a:t>
            </a:r>
            <a:r>
              <a:rPr lang="en-US" sz="1050" kern="0">
                <a:solidFill>
                  <a:srgbClr val="000000"/>
                </a:solidFill>
                <a:latin typeface="+mj-lt"/>
                <a:cs typeface="Arial"/>
              </a:rPr>
              <a:t>pipelines added value: consolidated </a:t>
            </a:r>
            <a:r>
              <a:rPr lang="en-US" sz="1050" b="1" kern="0">
                <a:solidFill>
                  <a:srgbClr val="000000"/>
                </a:solidFill>
                <a:latin typeface="+mj-lt"/>
                <a:cs typeface="Arial"/>
              </a:rPr>
              <a:t>governance</a:t>
            </a:r>
            <a:r>
              <a:rPr lang="en-US" sz="1050" kern="0">
                <a:solidFill>
                  <a:srgbClr val="000000"/>
                </a:solidFill>
                <a:latin typeface="+mj-lt"/>
                <a:cs typeface="Arial"/>
              </a:rPr>
              <a:t>, boosted </a:t>
            </a:r>
            <a:r>
              <a:rPr lang="en-US" sz="1050" b="1" kern="0">
                <a:solidFill>
                  <a:srgbClr val="000000"/>
                </a:solidFill>
                <a:latin typeface="+mj-lt"/>
                <a:cs typeface="Arial"/>
              </a:rPr>
              <a:t>reusability</a:t>
            </a:r>
            <a:r>
              <a:rPr lang="en-US" sz="1050" kern="0">
                <a:solidFill>
                  <a:srgbClr val="000000"/>
                </a:solidFill>
                <a:latin typeface="+mj-lt"/>
                <a:cs typeface="Arial"/>
              </a:rPr>
              <a:t>, </a:t>
            </a:r>
            <a:r>
              <a:rPr lang="en-US" sz="1050" b="1" kern="0">
                <a:solidFill>
                  <a:srgbClr val="000000"/>
                </a:solidFill>
                <a:latin typeface="+mj-lt"/>
                <a:cs typeface="Arial"/>
              </a:rPr>
              <a:t>scalability</a:t>
            </a:r>
            <a:r>
              <a:rPr lang="en-US" sz="1050" kern="0">
                <a:solidFill>
                  <a:srgbClr val="000000"/>
                </a:solidFill>
                <a:latin typeface="+mj-lt"/>
                <a:cs typeface="Arial"/>
              </a:rPr>
              <a:t> and </a:t>
            </a:r>
            <a:r>
              <a:rPr lang="en-US" sz="1050" b="1" kern="0">
                <a:solidFill>
                  <a:srgbClr val="000000"/>
                </a:solidFill>
                <a:latin typeface="+mj-lt"/>
                <a:cs typeface="Arial"/>
              </a:rPr>
              <a:t>resilience</a:t>
            </a:r>
            <a:r>
              <a:rPr lang="en-US" sz="1050" kern="0">
                <a:solidFill>
                  <a:srgbClr val="000000"/>
                </a:solidFill>
                <a:latin typeface="+mj-lt"/>
                <a:cs typeface="Arial"/>
              </a:rPr>
              <a:t>  </a:t>
            </a:r>
          </a:p>
          <a:p>
            <a:pPr marL="214313" indent="-214313" defTabSz="342892">
              <a:spcAft>
                <a:spcPts val="600"/>
              </a:spcAft>
              <a:buClr>
                <a:srgbClr val="39C2D7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kern="0">
                <a:solidFill>
                  <a:srgbClr val="000000"/>
                </a:solidFill>
                <a:latin typeface="+mj-lt"/>
                <a:cs typeface="Arial"/>
              </a:rPr>
              <a:t>Improved </a:t>
            </a:r>
            <a:r>
              <a:rPr lang="en-US" sz="1050" b="1" kern="0">
                <a:solidFill>
                  <a:srgbClr val="000000"/>
                </a:solidFill>
                <a:latin typeface="+mj-lt"/>
                <a:cs typeface="Arial"/>
              </a:rPr>
              <a:t>time-to-market</a:t>
            </a:r>
            <a:r>
              <a:rPr lang="en-US" sz="1050" kern="0">
                <a:solidFill>
                  <a:srgbClr val="000000"/>
                </a:solidFill>
                <a:latin typeface="+mj-lt"/>
                <a:cs typeface="Arial"/>
              </a:rPr>
              <a:t> by 50%, increased </a:t>
            </a:r>
            <a:r>
              <a:rPr lang="en-US" sz="1050" b="1" kern="0">
                <a:solidFill>
                  <a:srgbClr val="000000"/>
                </a:solidFill>
                <a:latin typeface="+mj-lt"/>
                <a:cs typeface="Arial"/>
              </a:rPr>
              <a:t>deployment frequency </a:t>
            </a:r>
            <a:r>
              <a:rPr lang="en-US" sz="1050" kern="0">
                <a:solidFill>
                  <a:srgbClr val="000000"/>
                </a:solidFill>
                <a:latin typeface="+mj-lt"/>
                <a:cs typeface="Arial"/>
              </a:rPr>
              <a:t>to multiple times per week. 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63AC0D56-3C8E-46BB-BC7C-85B1F393D2F5}"/>
              </a:ext>
            </a:extLst>
          </p:cNvPr>
          <p:cNvSpPr/>
          <p:nvPr/>
        </p:nvSpPr>
        <p:spPr bwMode="auto">
          <a:xfrm>
            <a:off x="3740084" y="4214263"/>
            <a:ext cx="636310" cy="183821"/>
          </a:xfrm>
          <a:prstGeom prst="downArrow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txBody>
          <a:bodyPr wrap="none" rtlCol="0" anchor="ctr"/>
          <a:lstStyle/>
          <a:p>
            <a:pPr algn="ctr"/>
            <a:endParaRPr lang="en-US" sz="18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748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EC5A070-E99C-6143-B73A-CC95BE86F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020859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1C89A-3E1B-FF47-B76F-3E8ED7756F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211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EC5A070-E99C-6143-B73A-CC95BE86F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023122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44C15-9EEF-5141-AFEA-8C8C2A1AEB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797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D3D4B-614D-8845-BDC7-BFBDEFC5BE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484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EE242FE-397E-B24B-9BF6-C1D241790A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5CD8A-D8EB-5F48-A66F-EC4909EEB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816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275389-5E44-E748-BC5C-0BA447743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D0DB79-90AF-F04D-8589-25CCBFBF8B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95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6EA3AA-6BA8-1E40-8C5F-C94BB7D222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73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9D9CFC-E5C1-3A4E-BCB7-3E1CA8BC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382BE-028B-964F-9027-6A1A9DA2E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92CE039-5644-C647-B0F3-EEB85B25B94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FE38C7-DF72-A64C-B9B6-DAE753CDED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301C25-ACB8-2C40-9D88-31F5DECAB2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3B41482-A6D3-DC4F-A416-B9BFB23215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209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CE5B888-C472-42E7-A819-A1529599B63D}"/>
              </a:ext>
            </a:extLst>
          </p:cNvPr>
          <p:cNvSpPr/>
          <p:nvPr/>
        </p:nvSpPr>
        <p:spPr>
          <a:xfrm>
            <a:off x="3495202" y="864432"/>
            <a:ext cx="3055497" cy="3635116"/>
          </a:xfrm>
          <a:prstGeom prst="rect">
            <a:avLst/>
          </a:prstGeom>
          <a:solidFill>
            <a:srgbClr val="CCCC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DB62FE-07BA-47FE-8214-02575ECEB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1F4246-F16F-4EB9-A5F1-72C58A9F78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CAA1C8-ED39-4B54-BA13-D80087820919}"/>
              </a:ext>
            </a:extLst>
          </p:cNvPr>
          <p:cNvSpPr/>
          <p:nvPr/>
        </p:nvSpPr>
        <p:spPr>
          <a:xfrm>
            <a:off x="157397" y="861933"/>
            <a:ext cx="3050498" cy="3635116"/>
          </a:xfrm>
          <a:prstGeom prst="rect">
            <a:avLst/>
          </a:prstGeom>
          <a:solidFill>
            <a:srgbClr val="CCCC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A0F41-EA11-43D9-9850-6106F438497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2201" y="982064"/>
            <a:ext cx="2580881" cy="3485005"/>
          </a:xfrm>
        </p:spPr>
        <p:txBody>
          <a:bodyPr/>
          <a:lstStyle/>
          <a:p>
            <a:pPr marL="0" indent="0">
              <a:buNone/>
            </a:pPr>
            <a:r>
              <a:rPr lang="en-US" sz="1400" b="1" kern="0"/>
              <a:t>Features</a:t>
            </a:r>
            <a:r>
              <a:rPr lang="en-US" kern="0"/>
              <a:t> </a:t>
            </a:r>
          </a:p>
          <a:p>
            <a:r>
              <a:rPr lang="en-US" b="1" kern="0"/>
              <a:t>Cloud Native </a:t>
            </a:r>
            <a:r>
              <a:rPr lang="en-US" kern="0"/>
              <a:t>providing easy </a:t>
            </a:r>
            <a:r>
              <a:rPr lang="en-US" b="1" kern="0"/>
              <a:t>scaling</a:t>
            </a:r>
            <a:r>
              <a:rPr lang="en-US" kern="0"/>
              <a:t>, built-in </a:t>
            </a:r>
            <a:r>
              <a:rPr lang="en-US" b="1" kern="0"/>
              <a:t>security</a:t>
            </a:r>
            <a:r>
              <a:rPr lang="en-US" kern="0"/>
              <a:t>, </a:t>
            </a:r>
            <a:r>
              <a:rPr lang="en-US" b="1" kern="0"/>
              <a:t>high-availability</a:t>
            </a:r>
            <a:r>
              <a:rPr lang="en-US" kern="0"/>
              <a:t> and simplified </a:t>
            </a:r>
            <a:r>
              <a:rPr lang="en-US" b="1" kern="0"/>
              <a:t>growth</a:t>
            </a:r>
            <a:r>
              <a:rPr lang="en-US" kern="0"/>
              <a:t> of complexity and development.   </a:t>
            </a:r>
          </a:p>
          <a:p>
            <a:r>
              <a:rPr lang="en-US" kern="0"/>
              <a:t>Solution is based on </a:t>
            </a:r>
            <a:r>
              <a:rPr lang="en-US" b="1" kern="0"/>
              <a:t>wildly spread </a:t>
            </a:r>
            <a:r>
              <a:rPr lang="en-US" kern="0"/>
              <a:t>and </a:t>
            </a:r>
            <a:r>
              <a:rPr lang="en-US" b="1" kern="0"/>
              <a:t>well-known</a:t>
            </a:r>
            <a:r>
              <a:rPr lang="en-US" kern="0"/>
              <a:t> market leading DevOps tools: </a:t>
            </a:r>
            <a:r>
              <a:rPr lang="en-US" b="1" kern="0"/>
              <a:t>Azure DevOps </a:t>
            </a:r>
            <a:r>
              <a:rPr lang="en-US" kern="0"/>
              <a:t>Services</a:t>
            </a:r>
            <a:r>
              <a:rPr lang="en-US" b="1" kern="0"/>
              <a:t> </a:t>
            </a:r>
            <a:r>
              <a:rPr lang="en-US" kern="0"/>
              <a:t>and </a:t>
            </a:r>
            <a:r>
              <a:rPr lang="en-US" b="1" kern="0"/>
              <a:t>Terraform</a:t>
            </a:r>
            <a:r>
              <a:rPr lang="en-US" kern="0"/>
              <a:t>.</a:t>
            </a:r>
          </a:p>
          <a:p>
            <a:r>
              <a:rPr lang="en-US" kern="0"/>
              <a:t>Automated initial </a:t>
            </a:r>
            <a:r>
              <a:rPr lang="en-US" b="1" kern="0"/>
              <a:t>setup </a:t>
            </a:r>
            <a:r>
              <a:rPr lang="en-US" kern="0"/>
              <a:t>and</a:t>
            </a:r>
            <a:r>
              <a:rPr lang="en-US" b="1" kern="0"/>
              <a:t> bootstrapping</a:t>
            </a:r>
            <a:r>
              <a:rPr lang="en-US" kern="0"/>
              <a:t> in less then </a:t>
            </a:r>
            <a:r>
              <a:rPr lang="en-US" b="1" kern="0"/>
              <a:t>30 minutes</a:t>
            </a:r>
            <a:r>
              <a:rPr lang="en-US" kern="0"/>
              <a:t>. </a:t>
            </a:r>
          </a:p>
          <a:p>
            <a:r>
              <a:rPr lang="en-US" kern="0"/>
              <a:t>Allows multiple </a:t>
            </a:r>
            <a:r>
              <a:rPr lang="en-US" sz="1100" b="1" kern="0"/>
              <a:t>branching policies </a:t>
            </a:r>
            <a:r>
              <a:rPr lang="en-US" sz="1100" kern="0"/>
              <a:t>and support </a:t>
            </a:r>
            <a:r>
              <a:rPr lang="en-US" sz="1100" b="1" kern="0"/>
              <a:t>git-flow</a:t>
            </a:r>
            <a:r>
              <a:rPr lang="en-US" sz="1100" kern="0"/>
              <a:t> and </a:t>
            </a:r>
            <a:r>
              <a:rPr lang="en-US" sz="1100" b="1" kern="0"/>
              <a:t>trunk</a:t>
            </a:r>
            <a:r>
              <a:rPr lang="en-US" sz="1100" kern="0"/>
              <a:t> branching strategies out of the box. </a:t>
            </a:r>
          </a:p>
          <a:p>
            <a:r>
              <a:rPr lang="en-US" kern="0"/>
              <a:t>Built-in support of multiple</a:t>
            </a:r>
            <a:r>
              <a:rPr lang="en-US" b="1" kern="0"/>
              <a:t> programming languages</a:t>
            </a:r>
            <a:r>
              <a:rPr lang="en-US" kern="0"/>
              <a:t>: .NET Core, ASP .NET, JAVA, JavaScript. </a:t>
            </a:r>
          </a:p>
          <a:p>
            <a:endParaRPr lang="en-US" kern="0"/>
          </a:p>
          <a:p>
            <a:endParaRPr lang="en-US" kern="0"/>
          </a:p>
          <a:p>
            <a:endParaRPr lang="en-US"/>
          </a:p>
          <a:p>
            <a:pPr marL="0" indent="0">
              <a:buNone/>
            </a:pPr>
            <a:r>
              <a:rPr lang="en-US"/>
              <a:t> </a:t>
            </a:r>
          </a:p>
        </p:txBody>
      </p: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25EE298B-B82D-4153-86D2-BADDEFF31E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224" y="1414140"/>
            <a:ext cx="1861194" cy="5645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B44B99-74BD-444D-888C-BDD0844EB048}"/>
              </a:ext>
            </a:extLst>
          </p:cNvPr>
          <p:cNvSpPr txBox="1"/>
          <p:nvPr/>
        </p:nvSpPr>
        <p:spPr>
          <a:xfrm>
            <a:off x="7165299" y="1064302"/>
            <a:ext cx="1083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Our clients</a:t>
            </a:r>
            <a:endParaRPr lang="en-US"/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77AA986D-C8B6-48E6-A157-2B88089A8E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368" y="2085069"/>
            <a:ext cx="1724223" cy="2833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EF7001-4885-464E-9DBA-B538B2900F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348" y="2518349"/>
            <a:ext cx="1045577" cy="4593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FDEB23-894C-4DD3-B035-0C3666CA28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163" y="3187356"/>
            <a:ext cx="1260735" cy="502877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580C6A2-215A-4AB3-844A-7405516116DA}"/>
              </a:ext>
            </a:extLst>
          </p:cNvPr>
          <p:cNvSpPr txBox="1">
            <a:spLocks/>
          </p:cNvSpPr>
          <p:nvPr/>
        </p:nvSpPr>
        <p:spPr>
          <a:xfrm>
            <a:off x="3665018" y="1014542"/>
            <a:ext cx="2675820" cy="32226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914400" rtl="0" eaLnBrk="1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kern="0"/>
              <a:t>Benefits</a:t>
            </a:r>
            <a:r>
              <a:rPr lang="en-US" kern="0"/>
              <a:t> </a:t>
            </a:r>
          </a:p>
          <a:p>
            <a:r>
              <a:rPr lang="en-US" kern="0"/>
              <a:t>Amplify </a:t>
            </a:r>
            <a:r>
              <a:rPr lang="en-US" b="1" kern="0"/>
              <a:t>reusability,</a:t>
            </a:r>
            <a:r>
              <a:rPr lang="en-US" kern="0"/>
              <a:t> </a:t>
            </a:r>
            <a:r>
              <a:rPr lang="en-US" b="1" kern="0"/>
              <a:t>governance </a:t>
            </a:r>
            <a:r>
              <a:rPr lang="en-US" kern="0"/>
              <a:t>and </a:t>
            </a:r>
            <a:r>
              <a:rPr lang="en-US" b="1" kern="0"/>
              <a:t>standardization</a:t>
            </a:r>
            <a:r>
              <a:rPr lang="en-US" kern="0"/>
              <a:t> of CI/CD pipelines and infrastructure across the organization.</a:t>
            </a:r>
          </a:p>
          <a:p>
            <a:r>
              <a:rPr lang="en-US" b="1" kern="0"/>
              <a:t>Accelerate</a:t>
            </a:r>
            <a:r>
              <a:rPr lang="en-US" kern="0"/>
              <a:t> establishment of the efficient and automated </a:t>
            </a:r>
            <a:r>
              <a:rPr lang="en-US" b="1" kern="0"/>
              <a:t>release strategy</a:t>
            </a:r>
            <a:r>
              <a:rPr lang="en-US" kern="0"/>
              <a:t>, improving velocity and time to market x-times.</a:t>
            </a:r>
          </a:p>
          <a:p>
            <a:r>
              <a:rPr lang="en-US" kern="0"/>
              <a:t>Embrace easy </a:t>
            </a:r>
            <a:r>
              <a:rPr lang="en-US" b="1" kern="0"/>
              <a:t>scalability</a:t>
            </a:r>
            <a:r>
              <a:rPr lang="en-US" kern="0"/>
              <a:t> and simplified </a:t>
            </a:r>
            <a:r>
              <a:rPr lang="en-US" b="1" kern="0"/>
              <a:t>centralized management </a:t>
            </a:r>
            <a:r>
              <a:rPr lang="en-US" kern="0"/>
              <a:t>of a fast-growing ecosystem.</a:t>
            </a:r>
          </a:p>
          <a:p>
            <a:pPr marL="0" indent="0">
              <a:buNone/>
            </a:pPr>
            <a:endParaRPr lang="en-US" kern="0"/>
          </a:p>
          <a:p>
            <a:endParaRPr lang="en-US" kern="0"/>
          </a:p>
          <a:p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5772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203D6-46B2-544A-AEDD-86624A2E7D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770813" y="4826000"/>
            <a:ext cx="1373187" cy="317500"/>
          </a:xfrm>
          <a:prstGeom prst="rect">
            <a:avLst/>
          </a:prstGeom>
        </p:spPr>
        <p:txBody>
          <a:bodyPr/>
          <a:lstStyle/>
          <a:p>
            <a:fld id="{3A707DD9-E92B-45E8-BE0A-E6B2EDF345E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52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324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395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199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Thomson Reuters - migrate to Azure DevOps Services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50044" y="1079501"/>
            <a:ext cx="2701352" cy="1057780"/>
          </a:xfrm>
        </p:spPr>
        <p:txBody>
          <a:bodyPr/>
          <a:lstStyle/>
          <a:p>
            <a:pPr marL="171450" indent="-171450" defTabSz="342900">
              <a:lnSpc>
                <a:spcPct val="120000"/>
              </a:lnSpc>
              <a:spcAft>
                <a:spcPts val="600"/>
              </a:spcAft>
              <a:buClr>
                <a:srgbClr val="39C2D7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kern="0">
                <a:solidFill>
                  <a:srgbClr val="464547"/>
                </a:solidFill>
                <a:latin typeface="+mj-lt"/>
                <a:cs typeface="Arial"/>
              </a:rPr>
              <a:t>20+ legacy on-prem applications</a:t>
            </a:r>
          </a:p>
          <a:p>
            <a:pPr marL="171450" indent="-171450" defTabSz="342900">
              <a:lnSpc>
                <a:spcPct val="120000"/>
              </a:lnSpc>
              <a:spcAft>
                <a:spcPts val="600"/>
              </a:spcAft>
              <a:buClr>
                <a:srgbClr val="39C2D7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kern="0">
                <a:solidFill>
                  <a:srgbClr val="464547"/>
                </a:solidFill>
                <a:latin typeface="+mj-lt"/>
                <a:cs typeface="Arial"/>
              </a:rPr>
              <a:t>Unstructured CI/CD processes</a:t>
            </a:r>
          </a:p>
          <a:p>
            <a:pPr marL="171450" indent="-171450" defTabSz="342900">
              <a:lnSpc>
                <a:spcPct val="120000"/>
              </a:lnSpc>
              <a:spcAft>
                <a:spcPts val="600"/>
              </a:spcAft>
              <a:buClr>
                <a:srgbClr val="39C2D7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kern="0">
                <a:solidFill>
                  <a:srgbClr val="464547"/>
                </a:solidFill>
                <a:latin typeface="+mj-lt"/>
                <a:cs typeface="Arial"/>
              </a:rPr>
              <a:t>Low maintainability and scalability</a:t>
            </a:r>
          </a:p>
          <a:p>
            <a:pPr marL="171450" indent="-171450" defTabSz="342900">
              <a:lnSpc>
                <a:spcPct val="120000"/>
              </a:lnSpc>
              <a:spcAft>
                <a:spcPts val="600"/>
              </a:spcAft>
              <a:buClr>
                <a:srgbClr val="39C2D7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kern="0">
                <a:solidFill>
                  <a:srgbClr val="464547"/>
                </a:solidFill>
                <a:latin typeface="+mj-lt"/>
                <a:cs typeface="Arial"/>
              </a:rPr>
              <a:t>High error rate due to low level of automation</a:t>
            </a:r>
          </a:p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357192" y="818229"/>
            <a:ext cx="3986212" cy="342900"/>
          </a:xfrm>
        </p:spPr>
        <p:txBody>
          <a:bodyPr/>
          <a:lstStyle/>
          <a:p>
            <a:r>
              <a:rPr lang="en-US" sz="1200" b="1">
                <a:solidFill>
                  <a:srgbClr val="39C2D7"/>
                </a:solidFill>
                <a:latin typeface="Calibri" panose="020F0502020204030204" pitchFamily="34" charset="0"/>
              </a:rPr>
              <a:t>CHALLENGES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0845A9-188B-8049-BCF6-C7A00D1126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A25084D8-C916-4A0F-A25E-B0C0D26713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200" y="537340"/>
            <a:ext cx="1852012" cy="561777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20034DF7-0AF7-4A38-80FB-12F19046D159}"/>
              </a:ext>
            </a:extLst>
          </p:cNvPr>
          <p:cNvSpPr txBox="1">
            <a:spLocks/>
          </p:cNvSpPr>
          <p:nvPr/>
        </p:nvSpPr>
        <p:spPr>
          <a:xfrm>
            <a:off x="377328" y="2257335"/>
            <a:ext cx="3986212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i="0" kern="1200" cap="all" spc="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39C2D7"/>
                </a:solidFill>
                <a:latin typeface="Calibri" panose="020F0502020204030204" pitchFamily="34" charset="0"/>
              </a:rPr>
              <a:t>Result</a:t>
            </a:r>
            <a:endParaRPr lang="en-US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19DDC6B-9DE6-4938-9EF2-B4CBC733C574}"/>
              </a:ext>
            </a:extLst>
          </p:cNvPr>
          <p:cNvSpPr txBox="1">
            <a:spLocks/>
          </p:cNvSpPr>
          <p:nvPr/>
        </p:nvSpPr>
        <p:spPr>
          <a:xfrm>
            <a:off x="341347" y="2550536"/>
            <a:ext cx="2614608" cy="20671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914400" rtl="0" eaLnBrk="1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342900">
              <a:lnSpc>
                <a:spcPct val="120000"/>
              </a:lnSpc>
              <a:spcAft>
                <a:spcPts val="600"/>
              </a:spcAft>
              <a:buClr>
                <a:srgbClr val="39C2D7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kern="0">
                <a:solidFill>
                  <a:srgbClr val="464547"/>
                </a:solidFill>
                <a:latin typeface="+mj-lt"/>
                <a:cs typeface="Arial"/>
              </a:rPr>
              <a:t>CI\CD refactoring and migration to Azure DevOps</a:t>
            </a:r>
          </a:p>
          <a:p>
            <a:pPr marL="171450" indent="-171450" defTabSz="342900">
              <a:lnSpc>
                <a:spcPct val="120000"/>
              </a:lnSpc>
              <a:spcAft>
                <a:spcPts val="600"/>
              </a:spcAft>
              <a:buClr>
                <a:srgbClr val="39C2D7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kern="0">
                <a:solidFill>
                  <a:srgbClr val="464547"/>
                </a:solidFill>
                <a:latin typeface="+mj-lt"/>
                <a:cs typeface="Arial"/>
              </a:rPr>
              <a:t>DevOps best practices consolidation</a:t>
            </a:r>
          </a:p>
          <a:p>
            <a:pPr marL="171450" indent="-171450" defTabSz="342900">
              <a:lnSpc>
                <a:spcPct val="120000"/>
              </a:lnSpc>
              <a:spcAft>
                <a:spcPts val="600"/>
              </a:spcAft>
              <a:buClr>
                <a:srgbClr val="39C2D7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kern="0">
                <a:solidFill>
                  <a:srgbClr val="464547"/>
                </a:solidFill>
                <a:latin typeface="+mj-lt"/>
                <a:cs typeface="Arial"/>
              </a:rPr>
              <a:t>Maintainable infrastructure blueprints and automation</a:t>
            </a:r>
          </a:p>
          <a:p>
            <a:pPr marL="171450" indent="-171450" defTabSz="342900">
              <a:lnSpc>
                <a:spcPct val="120000"/>
              </a:lnSpc>
              <a:spcAft>
                <a:spcPts val="600"/>
              </a:spcAft>
              <a:buClr>
                <a:srgbClr val="39C2D7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kern="0">
                <a:solidFill>
                  <a:srgbClr val="464547"/>
                </a:solidFill>
                <a:latin typeface="+mj-lt"/>
                <a:cs typeface="Arial"/>
              </a:rPr>
              <a:t>Time to market decreased </a:t>
            </a:r>
          </a:p>
          <a:p>
            <a:pPr marL="171450" indent="-171450" defTabSz="342900">
              <a:lnSpc>
                <a:spcPct val="120000"/>
              </a:lnSpc>
              <a:spcAft>
                <a:spcPts val="600"/>
              </a:spcAft>
              <a:buClr>
                <a:srgbClr val="39C2D7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kern="0">
                <a:solidFill>
                  <a:srgbClr val="464547"/>
                </a:solidFill>
                <a:cs typeface="Arial"/>
              </a:rPr>
              <a:t>Increased deployment frequency</a:t>
            </a:r>
          </a:p>
          <a:p>
            <a:pPr marL="171450" indent="-171450" defTabSz="342900">
              <a:lnSpc>
                <a:spcPct val="120000"/>
              </a:lnSpc>
              <a:spcAft>
                <a:spcPts val="600"/>
              </a:spcAft>
              <a:buClr>
                <a:srgbClr val="39C2D7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kern="0">
                <a:solidFill>
                  <a:srgbClr val="464547"/>
                </a:solidFill>
                <a:latin typeface="+mj-lt"/>
                <a:cs typeface="Arial"/>
              </a:rPr>
              <a:t>Decreased deployment failure rate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4E0DAA-9509-4FB6-9B3F-7AA82FEC419B}"/>
              </a:ext>
            </a:extLst>
          </p:cNvPr>
          <p:cNvSpPr/>
          <p:nvPr/>
        </p:nvSpPr>
        <p:spPr>
          <a:xfrm>
            <a:off x="3166306" y="1001398"/>
            <a:ext cx="1874706" cy="361632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8479D7-1539-494C-84A0-C093E32A6764}"/>
              </a:ext>
            </a:extLst>
          </p:cNvPr>
          <p:cNvSpPr txBox="1"/>
          <p:nvPr/>
        </p:nvSpPr>
        <p:spPr>
          <a:xfrm>
            <a:off x="3232298" y="1022142"/>
            <a:ext cx="1447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accent2"/>
                </a:solidFill>
              </a:rPr>
              <a:t>On-premise DC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627D70-25CE-4A6F-BACF-755A891ECA1C}"/>
              </a:ext>
            </a:extLst>
          </p:cNvPr>
          <p:cNvSpPr/>
          <p:nvPr/>
        </p:nvSpPr>
        <p:spPr>
          <a:xfrm>
            <a:off x="5479959" y="1001398"/>
            <a:ext cx="3313997" cy="361632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7EFE4-E9D8-4CBC-A17C-AB1525537759}"/>
              </a:ext>
            </a:extLst>
          </p:cNvPr>
          <p:cNvSpPr txBox="1"/>
          <p:nvPr/>
        </p:nvSpPr>
        <p:spPr>
          <a:xfrm>
            <a:off x="5524531" y="1016981"/>
            <a:ext cx="21569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accent2"/>
                </a:solidFill>
              </a:rPr>
              <a:t>Azure DevOps Services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F99C29-861C-4B1E-9A46-E5D4DE063FDE}"/>
              </a:ext>
            </a:extLst>
          </p:cNvPr>
          <p:cNvSpPr/>
          <p:nvPr/>
        </p:nvSpPr>
        <p:spPr>
          <a:xfrm>
            <a:off x="5607301" y="1709877"/>
            <a:ext cx="975360" cy="5791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Delivery team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1584BC-7BE0-48FD-B77F-72B92186219A}"/>
              </a:ext>
            </a:extLst>
          </p:cNvPr>
          <p:cNvSpPr/>
          <p:nvPr/>
        </p:nvSpPr>
        <p:spPr>
          <a:xfrm>
            <a:off x="6659370" y="1709877"/>
            <a:ext cx="975360" cy="5791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Delivery team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D79047-327E-4E46-AC7E-B3E511376B3D}"/>
              </a:ext>
            </a:extLst>
          </p:cNvPr>
          <p:cNvSpPr/>
          <p:nvPr/>
        </p:nvSpPr>
        <p:spPr>
          <a:xfrm>
            <a:off x="5587451" y="3218654"/>
            <a:ext cx="3089287" cy="622562"/>
          </a:xfrm>
          <a:prstGeom prst="rect">
            <a:avLst/>
          </a:prstGeom>
          <a:solidFill>
            <a:srgbClr val="CEDB56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922F3C-01B0-4D9F-B7EC-DEF6572E70B0}"/>
              </a:ext>
            </a:extLst>
          </p:cNvPr>
          <p:cNvSpPr txBox="1"/>
          <p:nvPr/>
        </p:nvSpPr>
        <p:spPr>
          <a:xfrm>
            <a:off x="5982231" y="3361942"/>
            <a:ext cx="2262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Cloud Native Pipelines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43FEBF6-3118-4A96-B4D4-300631F5EBE6}"/>
              </a:ext>
            </a:extLst>
          </p:cNvPr>
          <p:cNvSpPr/>
          <p:nvPr/>
        </p:nvSpPr>
        <p:spPr>
          <a:xfrm>
            <a:off x="3864077" y="2375302"/>
            <a:ext cx="761996" cy="418688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/>
              <a:t>Manual deployments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0FFC25B-5731-4D39-87BC-495E6776E7FC}"/>
              </a:ext>
            </a:extLst>
          </p:cNvPr>
          <p:cNvSpPr/>
          <p:nvPr/>
        </p:nvSpPr>
        <p:spPr>
          <a:xfrm>
            <a:off x="3864077" y="2926041"/>
            <a:ext cx="761996" cy="418688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/>
              <a:t>Complexity</a:t>
            </a:r>
          </a:p>
        </p:txBody>
      </p:sp>
      <p:pic>
        <p:nvPicPr>
          <p:cNvPr id="28" name="Graphic 27" descr="Clock with solid fill">
            <a:extLst>
              <a:ext uri="{FF2B5EF4-FFF2-40B4-BE49-F238E27FC236}">
                <a16:creationId xmlns:a16="http://schemas.microsoft.com/office/drawing/2014/main" id="{E05F845F-A1CB-497E-87A3-05374A2B9F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7049" y="2321936"/>
            <a:ext cx="457200" cy="457200"/>
          </a:xfrm>
          <a:prstGeom prst="rect">
            <a:avLst/>
          </a:prstGeom>
        </p:spPr>
      </p:pic>
      <p:pic>
        <p:nvPicPr>
          <p:cNvPr id="29" name="Graphic 28" descr="Clock with solid fill">
            <a:extLst>
              <a:ext uri="{FF2B5EF4-FFF2-40B4-BE49-F238E27FC236}">
                <a16:creationId xmlns:a16="http://schemas.microsoft.com/office/drawing/2014/main" id="{3C8D44C4-C792-4245-B034-5791B8A6B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70894" y="2944318"/>
            <a:ext cx="457200" cy="4572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3680055-B1D9-4DF9-B724-8A83B0307B91}"/>
              </a:ext>
            </a:extLst>
          </p:cNvPr>
          <p:cNvSpPr/>
          <p:nvPr/>
        </p:nvSpPr>
        <p:spPr>
          <a:xfrm>
            <a:off x="3864077" y="3481878"/>
            <a:ext cx="761996" cy="418688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/>
              <a:t>Low deployment  reliability</a:t>
            </a:r>
          </a:p>
        </p:txBody>
      </p:sp>
      <p:pic>
        <p:nvPicPr>
          <p:cNvPr id="32" name="Graphic 31" descr="Gears with solid fill">
            <a:extLst>
              <a:ext uri="{FF2B5EF4-FFF2-40B4-BE49-F238E27FC236}">
                <a16:creationId xmlns:a16="http://schemas.microsoft.com/office/drawing/2014/main" id="{B34A3479-8250-4594-B5E8-72073478DF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70894" y="3474132"/>
            <a:ext cx="479001" cy="479001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18EBF95-4A3D-4523-866A-C140FAF9D69C}"/>
              </a:ext>
            </a:extLst>
          </p:cNvPr>
          <p:cNvSpPr/>
          <p:nvPr/>
        </p:nvSpPr>
        <p:spPr>
          <a:xfrm>
            <a:off x="3864077" y="4037715"/>
            <a:ext cx="761996" cy="418688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/>
              <a:t>Hard to control </a:t>
            </a:r>
          </a:p>
        </p:txBody>
      </p:sp>
      <p:pic>
        <p:nvPicPr>
          <p:cNvPr id="34" name="Graphic 33" descr="Gears with solid fill">
            <a:extLst>
              <a:ext uri="{FF2B5EF4-FFF2-40B4-BE49-F238E27FC236}">
                <a16:creationId xmlns:a16="http://schemas.microsoft.com/office/drawing/2014/main" id="{01985E06-C02B-4F50-8A63-3A0CE8914F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4289" y="3983205"/>
            <a:ext cx="479001" cy="47900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255FDD5-51A2-466A-9F5F-4F1AF06968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6386" y="1424591"/>
            <a:ext cx="392944" cy="346258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8625B41-4DA2-4BF0-A522-CE9BD4F1F8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8757" y="1791022"/>
            <a:ext cx="392944" cy="346258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2D8171F-9C98-460A-8877-207147D105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4535" y="1363619"/>
            <a:ext cx="392944" cy="346258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A56B241-E818-4BA9-BC4B-941B0D08B6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3404" y="1697249"/>
            <a:ext cx="392944" cy="346258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B58DD4D3-9A70-47D2-B898-CE80A62C4ACF}"/>
              </a:ext>
            </a:extLst>
          </p:cNvPr>
          <p:cNvSpPr/>
          <p:nvPr/>
        </p:nvSpPr>
        <p:spPr>
          <a:xfrm>
            <a:off x="7711439" y="1705266"/>
            <a:ext cx="975360" cy="5791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Delivery team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C37575A-D49C-49B2-BEB1-65424A0FEDDF}"/>
              </a:ext>
            </a:extLst>
          </p:cNvPr>
          <p:cNvSpPr/>
          <p:nvPr/>
        </p:nvSpPr>
        <p:spPr>
          <a:xfrm>
            <a:off x="5608937" y="2835018"/>
            <a:ext cx="975360" cy="337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Standardization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79BA440-48C7-47D0-AD4A-8799E196A4F1}"/>
              </a:ext>
            </a:extLst>
          </p:cNvPr>
          <p:cNvSpPr/>
          <p:nvPr/>
        </p:nvSpPr>
        <p:spPr>
          <a:xfrm>
            <a:off x="6665917" y="2823491"/>
            <a:ext cx="975360" cy="337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Automation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8DFBF14-63E4-4C60-9867-67012CF6B908}"/>
              </a:ext>
            </a:extLst>
          </p:cNvPr>
          <p:cNvSpPr/>
          <p:nvPr/>
        </p:nvSpPr>
        <p:spPr>
          <a:xfrm>
            <a:off x="7722864" y="2823491"/>
            <a:ext cx="975360" cy="337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Predictability</a:t>
            </a:r>
          </a:p>
        </p:txBody>
      </p:sp>
      <p:sp>
        <p:nvSpPr>
          <p:cNvPr id="62" name="Arrow: Up 61">
            <a:extLst>
              <a:ext uri="{FF2B5EF4-FFF2-40B4-BE49-F238E27FC236}">
                <a16:creationId xmlns:a16="http://schemas.microsoft.com/office/drawing/2014/main" id="{D00D6D16-89EE-459F-811A-815AAEAE4FF2}"/>
              </a:ext>
            </a:extLst>
          </p:cNvPr>
          <p:cNvSpPr/>
          <p:nvPr/>
        </p:nvSpPr>
        <p:spPr>
          <a:xfrm>
            <a:off x="5963327" y="2471901"/>
            <a:ext cx="326713" cy="233552"/>
          </a:xfrm>
          <a:prstGeom prst="upArrow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Arrow: Up 62">
            <a:extLst>
              <a:ext uri="{FF2B5EF4-FFF2-40B4-BE49-F238E27FC236}">
                <a16:creationId xmlns:a16="http://schemas.microsoft.com/office/drawing/2014/main" id="{E85A46B1-A421-4B3C-A93B-AB0FC0AB5966}"/>
              </a:ext>
            </a:extLst>
          </p:cNvPr>
          <p:cNvSpPr/>
          <p:nvPr/>
        </p:nvSpPr>
        <p:spPr>
          <a:xfrm>
            <a:off x="6973600" y="2467870"/>
            <a:ext cx="326713" cy="233552"/>
          </a:xfrm>
          <a:prstGeom prst="upArrow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Up 63">
            <a:extLst>
              <a:ext uri="{FF2B5EF4-FFF2-40B4-BE49-F238E27FC236}">
                <a16:creationId xmlns:a16="http://schemas.microsoft.com/office/drawing/2014/main" id="{731DA5D6-5719-4E39-B99E-38D5399849EE}"/>
              </a:ext>
            </a:extLst>
          </p:cNvPr>
          <p:cNvSpPr/>
          <p:nvPr/>
        </p:nvSpPr>
        <p:spPr>
          <a:xfrm>
            <a:off x="7988509" y="2482167"/>
            <a:ext cx="326713" cy="233552"/>
          </a:xfrm>
          <a:prstGeom prst="upArrow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64E9852F-E721-4097-A82E-8FD3E852C038}"/>
              </a:ext>
            </a:extLst>
          </p:cNvPr>
          <p:cNvSpPr/>
          <p:nvPr/>
        </p:nvSpPr>
        <p:spPr>
          <a:xfrm>
            <a:off x="5143500" y="2280857"/>
            <a:ext cx="253203" cy="679224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26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3512E49-3DC5-4184-A7E3-7A998D69FA89}"/>
              </a:ext>
            </a:extLst>
          </p:cNvPr>
          <p:cNvSpPr/>
          <p:nvPr/>
        </p:nvSpPr>
        <p:spPr>
          <a:xfrm>
            <a:off x="487821" y="1416570"/>
            <a:ext cx="3637097" cy="1397579"/>
          </a:xfrm>
          <a:prstGeom prst="rect">
            <a:avLst/>
          </a:prstGeom>
          <a:ln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axa</a:t>
            </a: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306520-4485-43AF-9E92-7D74DCCEA44C}"/>
              </a:ext>
            </a:extLst>
          </p:cNvPr>
          <p:cNvSpPr/>
          <p:nvPr/>
        </p:nvSpPr>
        <p:spPr>
          <a:xfrm>
            <a:off x="210432" y="967740"/>
            <a:ext cx="4125347" cy="3539407"/>
          </a:xfrm>
          <a:prstGeom prst="rect">
            <a:avLst/>
          </a:prstGeom>
          <a:noFill/>
          <a:effectLst>
            <a:softEdge rad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EB58786-258B-4393-A8B3-41D560DD3B85}"/>
              </a:ext>
            </a:extLst>
          </p:cNvPr>
          <p:cNvSpPr/>
          <p:nvPr/>
        </p:nvSpPr>
        <p:spPr>
          <a:xfrm>
            <a:off x="485323" y="2813807"/>
            <a:ext cx="3637097" cy="1361949"/>
          </a:xfrm>
          <a:prstGeom prst="rect">
            <a:avLst/>
          </a:prstGeom>
          <a:ln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834328" y="869002"/>
            <a:ext cx="3912433" cy="3638145"/>
          </a:xfrm>
        </p:spPr>
        <p:txBody>
          <a:bodyPr/>
          <a:lstStyle/>
          <a:p>
            <a:pPr marL="0" indent="0">
              <a:buNone/>
            </a:pPr>
            <a:endParaRPr lang="en-US" sz="1200" b="1" kern="0"/>
          </a:p>
          <a:p>
            <a:r>
              <a:rPr lang="en-US" sz="1000" kern="0"/>
              <a:t>Aggregates a reusable modules for CI/CD pipelines, sets of infrastructure modules, and documentation to accelerate and establish the CI/CD process.</a:t>
            </a:r>
          </a:p>
          <a:p>
            <a:r>
              <a:rPr lang="en-US" sz="1000" kern="0"/>
              <a:t>Modular architecture provides outgoing functionality and may be extended by custom modules for specific needs of the delivery teams.</a:t>
            </a:r>
          </a:p>
          <a:p>
            <a:r>
              <a:rPr lang="en-US" sz="1000" kern="0"/>
              <a:t>Based on Azure DevOps Service orchestration capabilities and Terraform for infrastructure provisioning.</a:t>
            </a:r>
          </a:p>
          <a:p>
            <a:pPr marL="0" indent="0">
              <a:buNone/>
            </a:pPr>
            <a:r>
              <a:rPr lang="en-US" sz="1200" b="1" kern="0"/>
              <a:t>Benefits</a:t>
            </a:r>
          </a:p>
          <a:p>
            <a:r>
              <a:rPr lang="en-US" sz="1000" kern="0"/>
              <a:t>Improves velocity and time to market by speedup bootstrap processes.</a:t>
            </a:r>
          </a:p>
          <a:p>
            <a:r>
              <a:rPr lang="en-US" sz="1000" kern="0"/>
              <a:t>The modular and multi-repo approach used in the solution provides good scalability and manageability in the long-term run.</a:t>
            </a:r>
          </a:p>
          <a:p>
            <a:r>
              <a:rPr lang="en-US" sz="1000" kern="0"/>
              <a:t>Centralized approach manage DevOps processes.</a:t>
            </a:r>
          </a:p>
          <a:p>
            <a:endParaRPr lang="en-US" sz="900" kern="0"/>
          </a:p>
          <a:p>
            <a:endParaRPr lang="en-US" sz="900" kern="0"/>
          </a:p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F53AD3-25D9-4CA2-8CCC-0194A1E97B9C}"/>
              </a:ext>
            </a:extLst>
          </p:cNvPr>
          <p:cNvSpPr/>
          <p:nvPr/>
        </p:nvSpPr>
        <p:spPr>
          <a:xfrm>
            <a:off x="545106" y="1458680"/>
            <a:ext cx="3472944" cy="418668"/>
          </a:xfrm>
          <a:prstGeom prst="rect">
            <a:avLst/>
          </a:prstGeom>
          <a:solidFill>
            <a:srgbClr val="CEDB56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Best practices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F5314A5-CE69-4133-803F-830F137F5773}"/>
              </a:ext>
            </a:extLst>
          </p:cNvPr>
          <p:cNvSpPr/>
          <p:nvPr/>
        </p:nvSpPr>
        <p:spPr>
          <a:xfrm>
            <a:off x="549422" y="1905528"/>
            <a:ext cx="1125735" cy="549074"/>
          </a:xfrm>
          <a:prstGeom prst="rect">
            <a:avLst/>
          </a:prstGeom>
          <a:solidFill>
            <a:srgbClr val="CEDB56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/>
              <a:t>Infrastruc</a:t>
            </a:r>
            <a:r>
              <a:rPr lang="en-US" sz="1000" u="sng"/>
              <a:t>t</a:t>
            </a:r>
            <a:r>
              <a:rPr lang="en-US" sz="1000"/>
              <a:t>ure modules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CA79B1-4A6D-4754-BFC1-2E666E887634}"/>
              </a:ext>
            </a:extLst>
          </p:cNvPr>
          <p:cNvSpPr/>
          <p:nvPr/>
        </p:nvSpPr>
        <p:spPr>
          <a:xfrm>
            <a:off x="1724616" y="1903640"/>
            <a:ext cx="1125735" cy="549074"/>
          </a:xfrm>
          <a:prstGeom prst="rect">
            <a:avLst/>
          </a:prstGeom>
          <a:solidFill>
            <a:srgbClr val="CEDB56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/>
              <a:t>CI/CD modules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3EA1F4B-AE1B-43AB-B016-4EE4A398F166}"/>
              </a:ext>
            </a:extLst>
          </p:cNvPr>
          <p:cNvSpPr/>
          <p:nvPr/>
        </p:nvSpPr>
        <p:spPr>
          <a:xfrm>
            <a:off x="2892315" y="1903640"/>
            <a:ext cx="1125735" cy="549074"/>
          </a:xfrm>
          <a:prstGeom prst="rect">
            <a:avLst/>
          </a:prstGeom>
          <a:solidFill>
            <a:srgbClr val="CEDB56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/>
              <a:t>Documentation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2F0DE0-CD37-40C6-9323-9CDF8796F807}"/>
              </a:ext>
            </a:extLst>
          </p:cNvPr>
          <p:cNvSpPr txBox="1"/>
          <p:nvPr/>
        </p:nvSpPr>
        <p:spPr>
          <a:xfrm>
            <a:off x="182164" y="971052"/>
            <a:ext cx="2028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Cloud Native Pipelines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A6A3FB6-57B2-4712-B021-5F84EFCAB4F5}"/>
              </a:ext>
            </a:extLst>
          </p:cNvPr>
          <p:cNvSpPr/>
          <p:nvPr/>
        </p:nvSpPr>
        <p:spPr>
          <a:xfrm>
            <a:off x="541927" y="2888095"/>
            <a:ext cx="1125735" cy="549074"/>
          </a:xfrm>
          <a:prstGeom prst="rect">
            <a:avLst/>
          </a:prstGeom>
          <a:solidFill>
            <a:srgbClr val="D35D47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/>
              <a:t>Scalability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15976D2-7E4B-4926-9A1A-2C80DFFB052E}"/>
              </a:ext>
            </a:extLst>
          </p:cNvPr>
          <p:cNvSpPr/>
          <p:nvPr/>
        </p:nvSpPr>
        <p:spPr>
          <a:xfrm>
            <a:off x="1718710" y="2888095"/>
            <a:ext cx="1125735" cy="549074"/>
          </a:xfrm>
          <a:prstGeom prst="rect">
            <a:avLst/>
          </a:prstGeom>
          <a:solidFill>
            <a:srgbClr val="D35D47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/>
              <a:t>Maintainability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57903C6-DE83-45E7-B3D7-6D245CB913C5}"/>
              </a:ext>
            </a:extLst>
          </p:cNvPr>
          <p:cNvSpPr/>
          <p:nvPr/>
        </p:nvSpPr>
        <p:spPr>
          <a:xfrm>
            <a:off x="2892314" y="2888095"/>
            <a:ext cx="1125735" cy="549074"/>
          </a:xfrm>
          <a:prstGeom prst="rect">
            <a:avLst/>
          </a:prstGeom>
          <a:solidFill>
            <a:srgbClr val="D35D47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/>
              <a:t>Centralization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08D9A46-D994-4098-A553-4A0D57E618D2}"/>
              </a:ext>
            </a:extLst>
          </p:cNvPr>
          <p:cNvSpPr/>
          <p:nvPr/>
        </p:nvSpPr>
        <p:spPr>
          <a:xfrm>
            <a:off x="541927" y="3503978"/>
            <a:ext cx="1125735" cy="549074"/>
          </a:xfrm>
          <a:prstGeom prst="rect">
            <a:avLst/>
          </a:prstGeom>
          <a:solidFill>
            <a:srgbClr val="D35D47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/>
              <a:t>Time to market speed-up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C9638A8-1771-4D27-AFDB-08F0B695935C}"/>
              </a:ext>
            </a:extLst>
          </p:cNvPr>
          <p:cNvSpPr/>
          <p:nvPr/>
        </p:nvSpPr>
        <p:spPr>
          <a:xfrm>
            <a:off x="2892313" y="3503978"/>
            <a:ext cx="1125735" cy="549074"/>
          </a:xfrm>
          <a:prstGeom prst="rect">
            <a:avLst/>
          </a:prstGeom>
          <a:solidFill>
            <a:srgbClr val="D35D47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/>
              <a:t>Contribution support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F9088F0-858C-4E83-ABDA-5C9D64672681}"/>
              </a:ext>
            </a:extLst>
          </p:cNvPr>
          <p:cNvSpPr/>
          <p:nvPr/>
        </p:nvSpPr>
        <p:spPr>
          <a:xfrm>
            <a:off x="1717121" y="3503978"/>
            <a:ext cx="1125735" cy="549074"/>
          </a:xfrm>
          <a:prstGeom prst="rect">
            <a:avLst/>
          </a:prstGeom>
          <a:solidFill>
            <a:srgbClr val="D35D47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/>
              <a:t>Long-term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8AAE0A-FFEA-4C65-9402-87064D737886}"/>
              </a:ext>
            </a:extLst>
          </p:cNvPr>
          <p:cNvSpPr txBox="1"/>
          <p:nvPr/>
        </p:nvSpPr>
        <p:spPr>
          <a:xfrm>
            <a:off x="1596453" y="2465882"/>
            <a:ext cx="135235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Accelerator Pack</a:t>
            </a:r>
          </a:p>
        </p:txBody>
      </p:sp>
    </p:spTree>
    <p:extLst>
      <p:ext uri="{BB962C8B-B14F-4D97-AF65-F5344CB8AC3E}">
        <p14:creationId xmlns:p14="http://schemas.microsoft.com/office/powerpoint/2010/main" val="3711491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16F0154-DCD0-469E-9FDF-01592B95033C}"/>
              </a:ext>
            </a:extLst>
          </p:cNvPr>
          <p:cNvSpPr/>
          <p:nvPr/>
        </p:nvSpPr>
        <p:spPr>
          <a:xfrm>
            <a:off x="3194829" y="1200362"/>
            <a:ext cx="2462727" cy="219455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reusability and templatizing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840642-6F20-4064-A4DE-2819B6FB9293}"/>
              </a:ext>
            </a:extLst>
          </p:cNvPr>
          <p:cNvSpPr/>
          <p:nvPr/>
        </p:nvSpPr>
        <p:spPr>
          <a:xfrm>
            <a:off x="1143583" y="1192743"/>
            <a:ext cx="1641817" cy="21945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ECE1AD-7672-4631-BE2A-7633D5CEE790}"/>
              </a:ext>
            </a:extLst>
          </p:cNvPr>
          <p:cNvSpPr txBox="1"/>
          <p:nvPr/>
        </p:nvSpPr>
        <p:spPr>
          <a:xfrm>
            <a:off x="1143583" y="1200375"/>
            <a:ext cx="16418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Delivery team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77E29-B099-4169-A0D2-8C05E8D2FF18}"/>
              </a:ext>
            </a:extLst>
          </p:cNvPr>
          <p:cNvSpPr txBox="1"/>
          <p:nvPr/>
        </p:nvSpPr>
        <p:spPr>
          <a:xfrm>
            <a:off x="3598689" y="1222320"/>
            <a:ext cx="16418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CNP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642483-E979-4CA7-87C1-99FFBB794C5B}"/>
              </a:ext>
            </a:extLst>
          </p:cNvPr>
          <p:cNvSpPr/>
          <p:nvPr/>
        </p:nvSpPr>
        <p:spPr>
          <a:xfrm>
            <a:off x="1352840" y="1771862"/>
            <a:ext cx="1021080" cy="525780"/>
          </a:xfrm>
          <a:prstGeom prst="rect">
            <a:avLst/>
          </a:prstGeom>
          <a:ln>
            <a:solidFill>
              <a:srgbClr val="FFC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/>
              <a:t>CI/CD referencing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5754A0-8F14-47CA-9EE5-98C5C8EEEAB8}"/>
              </a:ext>
            </a:extLst>
          </p:cNvPr>
          <p:cNvSpPr/>
          <p:nvPr/>
        </p:nvSpPr>
        <p:spPr>
          <a:xfrm>
            <a:off x="1352840" y="2521684"/>
            <a:ext cx="1021080" cy="525780"/>
          </a:xfrm>
          <a:prstGeom prst="rect">
            <a:avLst/>
          </a:prstGeom>
          <a:ln>
            <a:solidFill>
              <a:srgbClr val="CEDB56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/>
              <a:t>Infrastructure referencing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CF4DBD-E5EC-4FC0-8192-CF477E49167A}"/>
              </a:ext>
            </a:extLst>
          </p:cNvPr>
          <p:cNvSpPr/>
          <p:nvPr/>
        </p:nvSpPr>
        <p:spPr>
          <a:xfrm>
            <a:off x="3916680" y="1771862"/>
            <a:ext cx="1021080" cy="525780"/>
          </a:xfrm>
          <a:prstGeom prst="rect">
            <a:avLst/>
          </a:prstGeom>
          <a:solidFill>
            <a:srgbClr val="FFC000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/>
              <a:t>CI/CD  YAML templates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DF1C60-6611-4C0C-AD1E-18C8B1A76BDB}"/>
              </a:ext>
            </a:extLst>
          </p:cNvPr>
          <p:cNvSpPr/>
          <p:nvPr/>
        </p:nvSpPr>
        <p:spPr>
          <a:xfrm>
            <a:off x="3916680" y="2521684"/>
            <a:ext cx="1021080" cy="525780"/>
          </a:xfrm>
          <a:prstGeom prst="rect">
            <a:avLst/>
          </a:prstGeom>
          <a:solidFill>
            <a:srgbClr val="CEDB56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/>
              <a:t>Infrastructure templates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2C5282-4312-4FBC-B54B-0C7108A21003}"/>
              </a:ext>
            </a:extLst>
          </p:cNvPr>
          <p:cNvCxnSpPr>
            <a:stCxn id="8" idx="3"/>
            <a:endCxn id="12" idx="1"/>
          </p:cNvCxnSpPr>
          <p:nvPr/>
        </p:nvCxnSpPr>
        <p:spPr>
          <a:xfrm>
            <a:off x="2373920" y="2034752"/>
            <a:ext cx="1542760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23CDA1F-7034-42BD-B099-F7B4DE215639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2373920" y="2784574"/>
            <a:ext cx="1542760" cy="0"/>
          </a:xfrm>
          <a:prstGeom prst="straightConnector1">
            <a:avLst/>
          </a:prstGeom>
          <a:ln>
            <a:solidFill>
              <a:srgbClr val="CEDB5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3C7707DC-B599-42F4-BC99-102104187A67}"/>
              </a:ext>
            </a:extLst>
          </p:cNvPr>
          <p:cNvSpPr/>
          <p:nvPr/>
        </p:nvSpPr>
        <p:spPr>
          <a:xfrm>
            <a:off x="6069037" y="1192730"/>
            <a:ext cx="1641817" cy="21945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49E4E8-FB5D-40CC-873B-868A81F88859}"/>
              </a:ext>
            </a:extLst>
          </p:cNvPr>
          <p:cNvSpPr txBox="1"/>
          <p:nvPr/>
        </p:nvSpPr>
        <p:spPr>
          <a:xfrm>
            <a:off x="6069037" y="1200362"/>
            <a:ext cx="16418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Delivery team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68C5B0-E156-4904-A344-9DED597C8110}"/>
              </a:ext>
            </a:extLst>
          </p:cNvPr>
          <p:cNvSpPr/>
          <p:nvPr/>
        </p:nvSpPr>
        <p:spPr>
          <a:xfrm>
            <a:off x="6278294" y="1771849"/>
            <a:ext cx="1021080" cy="525780"/>
          </a:xfrm>
          <a:prstGeom prst="rect">
            <a:avLst/>
          </a:prstGeom>
          <a:ln>
            <a:solidFill>
              <a:srgbClr val="FFC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/>
              <a:t>CI/CD referencing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E35C04D-8DEE-45CC-8CBD-04E2899CEBC3}"/>
              </a:ext>
            </a:extLst>
          </p:cNvPr>
          <p:cNvSpPr/>
          <p:nvPr/>
        </p:nvSpPr>
        <p:spPr>
          <a:xfrm>
            <a:off x="6278294" y="2521671"/>
            <a:ext cx="1021080" cy="525780"/>
          </a:xfrm>
          <a:prstGeom prst="rect">
            <a:avLst/>
          </a:prstGeom>
          <a:ln>
            <a:solidFill>
              <a:srgbClr val="CEDB56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/>
              <a:t>Infrastructure referencing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64F3343-C622-4016-B364-564433A80F25}"/>
              </a:ext>
            </a:extLst>
          </p:cNvPr>
          <p:cNvCxnSpPr>
            <a:cxnSpLocks/>
            <a:stCxn id="35" idx="1"/>
            <a:endCxn id="12" idx="3"/>
          </p:cNvCxnSpPr>
          <p:nvPr/>
        </p:nvCxnSpPr>
        <p:spPr>
          <a:xfrm flipH="1">
            <a:off x="4937760" y="2034739"/>
            <a:ext cx="1340534" cy="1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BC1A959-20D6-4874-9BEB-991C95003491}"/>
              </a:ext>
            </a:extLst>
          </p:cNvPr>
          <p:cNvCxnSpPr>
            <a:cxnSpLocks/>
            <a:stCxn id="36" idx="1"/>
            <a:endCxn id="13" idx="3"/>
          </p:cNvCxnSpPr>
          <p:nvPr/>
        </p:nvCxnSpPr>
        <p:spPr>
          <a:xfrm flipH="1">
            <a:off x="4937760" y="2784561"/>
            <a:ext cx="1340534" cy="13"/>
          </a:xfrm>
          <a:prstGeom prst="straightConnector1">
            <a:avLst/>
          </a:prstGeom>
          <a:ln>
            <a:solidFill>
              <a:srgbClr val="CEDB5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175A6B6-9597-4179-813A-C27A92A4C821}"/>
              </a:ext>
            </a:extLst>
          </p:cNvPr>
          <p:cNvSpPr txBox="1"/>
          <p:nvPr/>
        </p:nvSpPr>
        <p:spPr>
          <a:xfrm>
            <a:off x="1143583" y="3549495"/>
            <a:ext cx="164181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Delivery team consumes templates using Azure DevOps referencing capabilities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60D3D4-DD88-44C8-A3F7-E1EAA34E1C82}"/>
              </a:ext>
            </a:extLst>
          </p:cNvPr>
          <p:cNvSpPr txBox="1"/>
          <p:nvPr/>
        </p:nvSpPr>
        <p:spPr>
          <a:xfrm>
            <a:off x="6069036" y="3508279"/>
            <a:ext cx="164181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Delivery team consumes templates using Azure DevOps referencing capabilities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324B6FD-3EEE-4B47-A86F-A4E967F4F7B7}"/>
              </a:ext>
            </a:extLst>
          </p:cNvPr>
          <p:cNvSpPr txBox="1"/>
          <p:nvPr/>
        </p:nvSpPr>
        <p:spPr>
          <a:xfrm>
            <a:off x="3194829" y="3523465"/>
            <a:ext cx="2462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Cloud Native Pipelines server as a core for multiple Delivery teams</a:t>
            </a:r>
          </a:p>
        </p:txBody>
      </p:sp>
    </p:spTree>
    <p:extLst>
      <p:ext uri="{BB962C8B-B14F-4D97-AF65-F5344CB8AC3E}">
        <p14:creationId xmlns:p14="http://schemas.microsoft.com/office/powerpoint/2010/main" val="2383520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Functionality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92695" y="2194561"/>
            <a:ext cx="4634625" cy="1115568"/>
          </a:xfrm>
          <a:solidFill>
            <a:srgbClr val="FFC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/>
              <a:t>  CI/CD Modules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98920" y="0"/>
            <a:ext cx="2545080" cy="4819650"/>
          </a:xfrm>
        </p:spPr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27CB5-094D-B940-A7AF-F67F1ED379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FDA5DF0-E053-4A12-B9EA-BFD3E47022AA}"/>
              </a:ext>
            </a:extLst>
          </p:cNvPr>
          <p:cNvSpPr txBox="1">
            <a:spLocks/>
          </p:cNvSpPr>
          <p:nvPr/>
        </p:nvSpPr>
        <p:spPr>
          <a:xfrm>
            <a:off x="2269809" y="1079500"/>
            <a:ext cx="1768791" cy="3397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B56F72E-9DBC-4F04-96BB-0A98DCDD352C}"/>
              </a:ext>
            </a:extLst>
          </p:cNvPr>
          <p:cNvSpPr txBox="1">
            <a:spLocks/>
          </p:cNvSpPr>
          <p:nvPr/>
        </p:nvSpPr>
        <p:spPr>
          <a:xfrm>
            <a:off x="4221006" y="1079500"/>
            <a:ext cx="1768791" cy="3397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A9433E7-062B-4E53-A747-65CCDE674100}"/>
              </a:ext>
            </a:extLst>
          </p:cNvPr>
          <p:cNvSpPr txBox="1">
            <a:spLocks/>
          </p:cNvSpPr>
          <p:nvPr/>
        </p:nvSpPr>
        <p:spPr>
          <a:xfrm>
            <a:off x="592695" y="911352"/>
            <a:ext cx="4634625" cy="1115568"/>
          </a:xfrm>
          <a:prstGeom prst="rect">
            <a:avLst/>
          </a:prstGeom>
          <a:solidFill>
            <a:srgbClr val="CEDB56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  Infrastructure components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7FE8BB1-FEF4-42CC-AE43-81ED5346D934}"/>
              </a:ext>
            </a:extLst>
          </p:cNvPr>
          <p:cNvSpPr txBox="1">
            <a:spLocks/>
          </p:cNvSpPr>
          <p:nvPr/>
        </p:nvSpPr>
        <p:spPr>
          <a:xfrm>
            <a:off x="592695" y="3477770"/>
            <a:ext cx="4634625" cy="1115568"/>
          </a:xfrm>
          <a:prstGeom prst="rect">
            <a:avLst/>
          </a:prstGeom>
          <a:solidFill>
            <a:srgbClr val="CCCCCC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  Deployment types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FC0AD-6C68-4530-BE13-5EEAE541EF57}"/>
              </a:ext>
            </a:extLst>
          </p:cNvPr>
          <p:cNvSpPr/>
          <p:nvPr/>
        </p:nvSpPr>
        <p:spPr>
          <a:xfrm>
            <a:off x="830106" y="1252980"/>
            <a:ext cx="831531" cy="43230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Networking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1DAF9E-FDEF-43C6-8A8B-51F6930A764D}"/>
              </a:ext>
            </a:extLst>
          </p:cNvPr>
          <p:cNvSpPr/>
          <p:nvPr/>
        </p:nvSpPr>
        <p:spPr>
          <a:xfrm>
            <a:off x="1854043" y="1252979"/>
            <a:ext cx="831532" cy="43230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Compute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C0DE26-6502-4DFF-80D1-B0EB320E2966}"/>
              </a:ext>
            </a:extLst>
          </p:cNvPr>
          <p:cNvSpPr/>
          <p:nvPr/>
        </p:nvSpPr>
        <p:spPr>
          <a:xfrm>
            <a:off x="2944657" y="1252979"/>
            <a:ext cx="831532" cy="43230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10AD53-216E-46A1-BF25-F8379D44561E}"/>
              </a:ext>
            </a:extLst>
          </p:cNvPr>
          <p:cNvSpPr/>
          <p:nvPr/>
        </p:nvSpPr>
        <p:spPr>
          <a:xfrm>
            <a:off x="4038599" y="1252978"/>
            <a:ext cx="831533" cy="43230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Monitoring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1C7263-4057-456F-91D2-C2498EFDE845}"/>
              </a:ext>
            </a:extLst>
          </p:cNvPr>
          <p:cNvSpPr/>
          <p:nvPr/>
        </p:nvSpPr>
        <p:spPr>
          <a:xfrm>
            <a:off x="816293" y="3819399"/>
            <a:ext cx="831531" cy="43230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Recreate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B8CC85-E4C6-47DD-9770-FC55E12859A5}"/>
              </a:ext>
            </a:extLst>
          </p:cNvPr>
          <p:cNvSpPr/>
          <p:nvPr/>
        </p:nvSpPr>
        <p:spPr>
          <a:xfrm>
            <a:off x="829155" y="2571750"/>
            <a:ext cx="831531" cy="43230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Frameworks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AAE93F-1DE6-46B5-AED7-DCD1E7CE4E74}"/>
              </a:ext>
            </a:extLst>
          </p:cNvPr>
          <p:cNvSpPr/>
          <p:nvPr/>
        </p:nvSpPr>
        <p:spPr>
          <a:xfrm>
            <a:off x="2944657" y="2571750"/>
            <a:ext cx="831531" cy="43230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Container builds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395252-34F8-4C20-8119-23D896BE545C}"/>
              </a:ext>
            </a:extLst>
          </p:cNvPr>
          <p:cNvSpPr/>
          <p:nvPr/>
        </p:nvSpPr>
        <p:spPr>
          <a:xfrm>
            <a:off x="1866905" y="2571750"/>
            <a:ext cx="831531" cy="43230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Release processes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1F84CEF-B2AF-4246-9FEA-3477F02504CB}"/>
              </a:ext>
            </a:extLst>
          </p:cNvPr>
          <p:cNvSpPr/>
          <p:nvPr/>
        </p:nvSpPr>
        <p:spPr>
          <a:xfrm>
            <a:off x="1850714" y="3819398"/>
            <a:ext cx="831531" cy="43230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Blue-Green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C0B60D-A52E-463E-A03B-24F1E0CAEA6C}"/>
              </a:ext>
            </a:extLst>
          </p:cNvPr>
          <p:cNvSpPr/>
          <p:nvPr/>
        </p:nvSpPr>
        <p:spPr>
          <a:xfrm>
            <a:off x="2944657" y="3819398"/>
            <a:ext cx="831531" cy="432309"/>
          </a:xfrm>
          <a:prstGeom prst="rect">
            <a:avLst/>
          </a:prstGeom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499CA5-BB5C-4BEB-B0CB-D02FA7F95AE3}"/>
              </a:ext>
            </a:extLst>
          </p:cNvPr>
          <p:cNvSpPr txBox="1"/>
          <p:nvPr/>
        </p:nvSpPr>
        <p:spPr>
          <a:xfrm>
            <a:off x="6813029" y="315711"/>
            <a:ext cx="2248525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Supporting Azure: </a:t>
            </a:r>
            <a:r>
              <a:rPr lang="en-US" err="1"/>
              <a:t>AppServices</a:t>
            </a:r>
            <a:r>
              <a:rPr lang="en-US"/>
              <a:t>, AKS, Networking, Cosmos DB, Azure SQL, Azure Monitor, Key Vault, Storage Account. </a:t>
            </a:r>
          </a:p>
        </p:txBody>
      </p:sp>
    </p:spTree>
    <p:extLst>
      <p:ext uri="{BB962C8B-B14F-4D97-AF65-F5344CB8AC3E}">
        <p14:creationId xmlns:p14="http://schemas.microsoft.com/office/powerpoint/2010/main" val="1758515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0365" y="228600"/>
            <a:ext cx="2512376" cy="301752"/>
          </a:xfrm>
        </p:spPr>
        <p:txBody>
          <a:bodyPr/>
          <a:lstStyle/>
          <a:p>
            <a:r>
              <a:rPr lang="en-US"/>
              <a:t>Pipeline's structure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800160-BC63-054B-87DD-D877764D4B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08F60698-2C92-40E3-BB6B-9D831FB99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621" y="766816"/>
            <a:ext cx="6119680" cy="393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599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D5E5F-86FD-436D-9A56-321D42D2D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Distribution model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9FF382E-EEFA-44A3-B06D-C010CEB780DF}"/>
              </a:ext>
            </a:extLst>
          </p:cNvPr>
          <p:cNvSpPr/>
          <p:nvPr/>
        </p:nvSpPr>
        <p:spPr>
          <a:xfrm>
            <a:off x="2404855" y="2510733"/>
            <a:ext cx="809221" cy="485731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accent1"/>
                </a:solidFill>
              </a:rPr>
              <a:t>Artifact.zip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4659C3C-7530-42D0-8571-CEFDAD2A0B0E}"/>
              </a:ext>
            </a:extLst>
          </p:cNvPr>
          <p:cNvSpPr/>
          <p:nvPr/>
        </p:nvSpPr>
        <p:spPr>
          <a:xfrm>
            <a:off x="3528886" y="2510733"/>
            <a:ext cx="809221" cy="485731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accent1"/>
                </a:solidFill>
              </a:rPr>
              <a:t>Manual run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52EB986-0EA4-4CA4-A3F2-58914D1BDFC1}"/>
              </a:ext>
            </a:extLst>
          </p:cNvPr>
          <p:cNvSpPr/>
          <p:nvPr/>
        </p:nvSpPr>
        <p:spPr>
          <a:xfrm>
            <a:off x="6743254" y="1121315"/>
            <a:ext cx="1775525" cy="3496403"/>
          </a:xfrm>
          <a:prstGeom prst="rect">
            <a:avLst/>
          </a:prstGeom>
          <a:solidFill>
            <a:schemeClr val="bg1"/>
          </a:solidFill>
          <a:ln w="6350">
            <a:solidFill>
              <a:srgbClr val="008A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accent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1A1C82-D754-42C4-96A5-BBA7052E44DF}"/>
              </a:ext>
            </a:extLst>
          </p:cNvPr>
          <p:cNvSpPr txBox="1"/>
          <p:nvPr/>
        </p:nvSpPr>
        <p:spPr>
          <a:xfrm>
            <a:off x="6743253" y="1128026"/>
            <a:ext cx="19054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Azure Cloud resources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8AEDD6A-D5B1-4A48-8CDD-6BAD15CF7F1A}"/>
              </a:ext>
            </a:extLst>
          </p:cNvPr>
          <p:cNvSpPr/>
          <p:nvPr/>
        </p:nvSpPr>
        <p:spPr>
          <a:xfrm>
            <a:off x="6979233" y="1619050"/>
            <a:ext cx="1326731" cy="2643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accent1"/>
                </a:solidFill>
              </a:rPr>
              <a:t>VNET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6BB8B77-5086-48E3-A913-43BE27387914}"/>
              </a:ext>
            </a:extLst>
          </p:cNvPr>
          <p:cNvSpPr/>
          <p:nvPr/>
        </p:nvSpPr>
        <p:spPr>
          <a:xfrm>
            <a:off x="6979233" y="1986370"/>
            <a:ext cx="1326731" cy="26505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accent1"/>
                </a:solidFill>
              </a:rPr>
              <a:t>ACR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1371A8-A8DE-48DA-957E-54C0696E3958}"/>
              </a:ext>
            </a:extLst>
          </p:cNvPr>
          <p:cNvSpPr/>
          <p:nvPr/>
        </p:nvSpPr>
        <p:spPr>
          <a:xfrm>
            <a:off x="6979233" y="2364596"/>
            <a:ext cx="1326731" cy="2643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accent1"/>
                </a:solidFill>
              </a:rPr>
              <a:t>AKS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6AC254-B9FC-4B3B-B8FA-FB6F7AC87F6C}"/>
              </a:ext>
            </a:extLst>
          </p:cNvPr>
          <p:cNvSpPr/>
          <p:nvPr/>
        </p:nvSpPr>
        <p:spPr>
          <a:xfrm>
            <a:off x="6979232" y="2753598"/>
            <a:ext cx="1326731" cy="2643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accent1"/>
                </a:solidFill>
              </a:rPr>
              <a:t>KeyVault etc.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44E2810-33EE-4871-95F7-47F379F9C1F8}"/>
              </a:ext>
            </a:extLst>
          </p:cNvPr>
          <p:cNvSpPr/>
          <p:nvPr/>
        </p:nvSpPr>
        <p:spPr>
          <a:xfrm>
            <a:off x="6979232" y="3348811"/>
            <a:ext cx="1326731" cy="47943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accent1"/>
                </a:solidFill>
              </a:rPr>
              <a:t>Application 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B66311A-367A-4DB1-83B9-1ABCB953C65E}"/>
              </a:ext>
            </a:extLst>
          </p:cNvPr>
          <p:cNvSpPr/>
          <p:nvPr/>
        </p:nvSpPr>
        <p:spPr>
          <a:xfrm>
            <a:off x="4652918" y="1121315"/>
            <a:ext cx="1775524" cy="3496403"/>
          </a:xfrm>
          <a:prstGeom prst="rect">
            <a:avLst/>
          </a:prstGeom>
          <a:solidFill>
            <a:schemeClr val="bg1"/>
          </a:solidFill>
          <a:ln w="6350">
            <a:solidFill>
              <a:srgbClr val="008A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accent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C3C588B-3AD0-4CA3-B1DC-3E5EB010950D}"/>
              </a:ext>
            </a:extLst>
          </p:cNvPr>
          <p:cNvSpPr txBox="1"/>
          <p:nvPr/>
        </p:nvSpPr>
        <p:spPr>
          <a:xfrm>
            <a:off x="4679930" y="1147050"/>
            <a:ext cx="19054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DevOps Project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1B53039-7D5D-44E8-B4CA-26EBBBD03339}"/>
              </a:ext>
            </a:extLst>
          </p:cNvPr>
          <p:cNvSpPr/>
          <p:nvPr/>
        </p:nvSpPr>
        <p:spPr>
          <a:xfrm>
            <a:off x="4873318" y="1489613"/>
            <a:ext cx="1251592" cy="372750"/>
          </a:xfrm>
          <a:prstGeom prst="rect">
            <a:avLst/>
          </a:prstGeom>
          <a:solidFill>
            <a:srgbClr val="CED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accent1"/>
                </a:solidFill>
              </a:rPr>
              <a:t>Pipelines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644CF05-9098-441D-8BBC-53579A45AFD4}"/>
              </a:ext>
            </a:extLst>
          </p:cNvPr>
          <p:cNvSpPr/>
          <p:nvPr/>
        </p:nvSpPr>
        <p:spPr>
          <a:xfrm>
            <a:off x="4873318" y="1974034"/>
            <a:ext cx="1251592" cy="372750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accent1"/>
                </a:solidFill>
              </a:rPr>
              <a:t>Terraform modules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E633611-CDC4-4D73-AF0D-63CE0C111A34}"/>
              </a:ext>
            </a:extLst>
          </p:cNvPr>
          <p:cNvSpPr/>
          <p:nvPr/>
        </p:nvSpPr>
        <p:spPr>
          <a:xfrm>
            <a:off x="4877202" y="2459364"/>
            <a:ext cx="1251592" cy="37275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accent1"/>
                </a:solidFill>
              </a:rPr>
              <a:t>Documentation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2275ED5-3BE1-4EB1-AD38-99C5BC6966C9}"/>
              </a:ext>
            </a:extLst>
          </p:cNvPr>
          <p:cNvSpPr/>
          <p:nvPr/>
        </p:nvSpPr>
        <p:spPr>
          <a:xfrm>
            <a:off x="4877555" y="3431726"/>
            <a:ext cx="1251592" cy="372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accent1"/>
                </a:solidFill>
              </a:rPr>
              <a:t>Pipelines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B40C533-8851-4DC5-8DF3-AD93DC46DF57}"/>
              </a:ext>
            </a:extLst>
          </p:cNvPr>
          <p:cNvSpPr/>
          <p:nvPr/>
        </p:nvSpPr>
        <p:spPr>
          <a:xfrm>
            <a:off x="4877042" y="3904762"/>
            <a:ext cx="1251592" cy="37275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accent1"/>
                </a:solidFill>
              </a:rPr>
              <a:t>Documentation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4AB26F1-3BBD-4E02-95F0-30A889069D5B}"/>
              </a:ext>
            </a:extLst>
          </p:cNvPr>
          <p:cNvSpPr txBox="1"/>
          <p:nvPr/>
        </p:nvSpPr>
        <p:spPr>
          <a:xfrm>
            <a:off x="4731866" y="3095192"/>
            <a:ext cx="19054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Application Project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C5E7750-06C0-4E44-AEE4-B6DE92567D6C}"/>
              </a:ext>
            </a:extLst>
          </p:cNvPr>
          <p:cNvSpPr/>
          <p:nvPr/>
        </p:nvSpPr>
        <p:spPr>
          <a:xfrm>
            <a:off x="4731866" y="1420715"/>
            <a:ext cx="1577607" cy="1515675"/>
          </a:xfrm>
          <a:prstGeom prst="rect">
            <a:avLst/>
          </a:prstGeom>
          <a:noFill/>
          <a:ln w="6350">
            <a:solidFill>
              <a:srgbClr val="008AC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accent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422D28C-9085-4F8A-9B25-0A91D4E5D51E}"/>
              </a:ext>
            </a:extLst>
          </p:cNvPr>
          <p:cNvSpPr/>
          <p:nvPr/>
        </p:nvSpPr>
        <p:spPr>
          <a:xfrm>
            <a:off x="4731866" y="3348811"/>
            <a:ext cx="1581843" cy="1015288"/>
          </a:xfrm>
          <a:prstGeom prst="rect">
            <a:avLst/>
          </a:prstGeom>
          <a:noFill/>
          <a:ln w="6350">
            <a:solidFill>
              <a:srgbClr val="008AC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accent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2E7C6AC-DD9D-4F82-B613-FB75EB483155}"/>
              </a:ext>
            </a:extLst>
          </p:cNvPr>
          <p:cNvSpPr txBox="1"/>
          <p:nvPr/>
        </p:nvSpPr>
        <p:spPr>
          <a:xfrm>
            <a:off x="4650240" y="815340"/>
            <a:ext cx="3868538" cy="276999"/>
          </a:xfrm>
          <a:prstGeom prst="rect">
            <a:avLst/>
          </a:prstGeom>
          <a:solidFill>
            <a:srgbClr val="0070C0"/>
          </a:solidFill>
          <a:ln w="6350">
            <a:solidFill>
              <a:srgbClr val="008ACE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Customer’s target solution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EF8E608-39F4-4889-AF54-4A7CA32DF1B5}"/>
              </a:ext>
            </a:extLst>
          </p:cNvPr>
          <p:cNvSpPr/>
          <p:nvPr/>
        </p:nvSpPr>
        <p:spPr>
          <a:xfrm>
            <a:off x="360364" y="1121317"/>
            <a:ext cx="1808512" cy="3496403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accent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729FBD1-E28F-4B68-BC69-0380250D909E}"/>
              </a:ext>
            </a:extLst>
          </p:cNvPr>
          <p:cNvSpPr txBox="1"/>
          <p:nvPr/>
        </p:nvSpPr>
        <p:spPr>
          <a:xfrm>
            <a:off x="367864" y="1136486"/>
            <a:ext cx="18010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DevOps Project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8B2EAE7-0F27-4AF5-85F9-C42A681761A6}"/>
              </a:ext>
            </a:extLst>
          </p:cNvPr>
          <p:cNvSpPr/>
          <p:nvPr/>
        </p:nvSpPr>
        <p:spPr>
          <a:xfrm>
            <a:off x="580765" y="1489613"/>
            <a:ext cx="1251592" cy="325619"/>
          </a:xfrm>
          <a:prstGeom prst="rect">
            <a:avLst/>
          </a:prstGeom>
          <a:solidFill>
            <a:srgbClr val="CED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accent1"/>
                </a:solidFill>
              </a:rPr>
              <a:t>Pipelines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814F457-ABE6-4F75-BCDB-48A6F4FF0833}"/>
              </a:ext>
            </a:extLst>
          </p:cNvPr>
          <p:cNvSpPr/>
          <p:nvPr/>
        </p:nvSpPr>
        <p:spPr>
          <a:xfrm>
            <a:off x="580765" y="1974036"/>
            <a:ext cx="1251592" cy="372750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accent1"/>
                </a:solidFill>
              </a:rPr>
              <a:t>Terraform modules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F9F4BCB-80A8-4C09-9374-B26A246FE69E}"/>
              </a:ext>
            </a:extLst>
          </p:cNvPr>
          <p:cNvSpPr/>
          <p:nvPr/>
        </p:nvSpPr>
        <p:spPr>
          <a:xfrm>
            <a:off x="584649" y="2459366"/>
            <a:ext cx="1251592" cy="37275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accent1"/>
                </a:solidFill>
              </a:rPr>
              <a:t>Documentation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DA27F74-D61A-41C6-871F-B79D1F086FEC}"/>
              </a:ext>
            </a:extLst>
          </p:cNvPr>
          <p:cNvSpPr/>
          <p:nvPr/>
        </p:nvSpPr>
        <p:spPr>
          <a:xfrm>
            <a:off x="585002" y="3431729"/>
            <a:ext cx="1251592" cy="372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accent1"/>
                </a:solidFill>
              </a:rPr>
              <a:t>Pipelines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48139BD-390D-49F4-9E03-FA9A31BE01FF}"/>
              </a:ext>
            </a:extLst>
          </p:cNvPr>
          <p:cNvSpPr/>
          <p:nvPr/>
        </p:nvSpPr>
        <p:spPr>
          <a:xfrm>
            <a:off x="584489" y="3904764"/>
            <a:ext cx="1251592" cy="37275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accent1"/>
                </a:solidFill>
              </a:rPr>
              <a:t>Documentation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EE25E6A-7358-49D9-941E-17F4D14AE49A}"/>
              </a:ext>
            </a:extLst>
          </p:cNvPr>
          <p:cNvSpPr txBox="1"/>
          <p:nvPr/>
        </p:nvSpPr>
        <p:spPr>
          <a:xfrm>
            <a:off x="439313" y="3095194"/>
            <a:ext cx="19054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Application Project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B86C77A-9B20-4669-B169-87D64D395B7C}"/>
              </a:ext>
            </a:extLst>
          </p:cNvPr>
          <p:cNvSpPr/>
          <p:nvPr/>
        </p:nvSpPr>
        <p:spPr>
          <a:xfrm>
            <a:off x="439313" y="1420718"/>
            <a:ext cx="1577607" cy="1515675"/>
          </a:xfrm>
          <a:prstGeom prst="rect">
            <a:avLst/>
          </a:prstGeom>
          <a:noFill/>
          <a:ln w="63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accent2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03A0804-2BA0-40AE-921E-44E1CDB03250}"/>
              </a:ext>
            </a:extLst>
          </p:cNvPr>
          <p:cNvSpPr/>
          <p:nvPr/>
        </p:nvSpPr>
        <p:spPr>
          <a:xfrm>
            <a:off x="439313" y="3348813"/>
            <a:ext cx="1581843" cy="1015288"/>
          </a:xfrm>
          <a:prstGeom prst="rect">
            <a:avLst/>
          </a:prstGeom>
          <a:noFill/>
          <a:ln w="63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accent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14E6741-B7AC-48AE-95EC-78BBC4898106}"/>
              </a:ext>
            </a:extLst>
          </p:cNvPr>
          <p:cNvSpPr txBox="1"/>
          <p:nvPr/>
        </p:nvSpPr>
        <p:spPr>
          <a:xfrm>
            <a:off x="363717" y="815340"/>
            <a:ext cx="1808513" cy="261610"/>
          </a:xfrm>
          <a:prstGeom prst="rect">
            <a:avLst/>
          </a:prstGeom>
          <a:solidFill>
            <a:srgbClr val="39C2D7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/>
              <a:t>Cloud Native Pipelines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C874B2E-9365-433C-BA88-CF1C69A26EFD}"/>
              </a:ext>
            </a:extLst>
          </p:cNvPr>
          <p:cNvCxnSpPr>
            <a:endCxn id="42" idx="1"/>
          </p:cNvCxnSpPr>
          <p:nvPr/>
        </p:nvCxnSpPr>
        <p:spPr>
          <a:xfrm>
            <a:off x="2168876" y="2753598"/>
            <a:ext cx="23597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EF8DEAF-4623-48C1-B7B8-941F243FE7EB}"/>
              </a:ext>
            </a:extLst>
          </p:cNvPr>
          <p:cNvCxnSpPr>
            <a:stCxn id="42" idx="3"/>
            <a:endCxn id="43" idx="1"/>
          </p:cNvCxnSpPr>
          <p:nvPr/>
        </p:nvCxnSpPr>
        <p:spPr>
          <a:xfrm>
            <a:off x="3214075" y="2753599"/>
            <a:ext cx="3148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2E47D61-143D-4EA7-ABE3-932CB1423625}"/>
              </a:ext>
            </a:extLst>
          </p:cNvPr>
          <p:cNvCxnSpPr>
            <a:stCxn id="43" idx="3"/>
          </p:cNvCxnSpPr>
          <p:nvPr/>
        </p:nvCxnSpPr>
        <p:spPr>
          <a:xfrm flipV="1">
            <a:off x="4338107" y="2753598"/>
            <a:ext cx="3121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237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B62FE-07BA-47FE-8214-02575ECEB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1" y="328613"/>
            <a:ext cx="8455913" cy="342900"/>
          </a:xfrm>
        </p:spPr>
        <p:txBody>
          <a:bodyPr/>
          <a:lstStyle/>
          <a:p>
            <a:r>
              <a:rPr lang="en-US"/>
              <a:t>EPAM common approach for Engineering Platforms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1F4246-F16F-4EB9-A5F1-72C58A9F78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25EE298B-B82D-4153-86D2-BADDEFF31E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414" y="1124985"/>
            <a:ext cx="2496004" cy="7571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B44B99-74BD-444D-888C-BDD0844EB048}"/>
              </a:ext>
            </a:extLst>
          </p:cNvPr>
          <p:cNvSpPr txBox="1"/>
          <p:nvPr/>
        </p:nvSpPr>
        <p:spPr>
          <a:xfrm>
            <a:off x="7202188" y="809691"/>
            <a:ext cx="75693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/>
              <a:t>Our clients</a:t>
            </a: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77AA986D-C8B6-48E6-A157-2B88089A8E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103" y="2102593"/>
            <a:ext cx="2312315" cy="3800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EF7001-4885-464E-9DBA-B538B2900F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315" y="2872489"/>
            <a:ext cx="1402199" cy="615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FDEB23-894C-4DD3-B035-0C3666CA28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044" y="3878320"/>
            <a:ext cx="1690742" cy="674397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AF83D91-9F23-F14C-8457-21A1A7A7B51D}"/>
              </a:ext>
            </a:extLst>
          </p:cNvPr>
          <p:cNvSpPr/>
          <p:nvPr/>
        </p:nvSpPr>
        <p:spPr>
          <a:xfrm>
            <a:off x="302222" y="874983"/>
            <a:ext cx="2811780" cy="3648177"/>
          </a:xfrm>
          <a:prstGeom prst="roundRect">
            <a:avLst>
              <a:gd name="adj" fmla="val 2903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137160" tIns="68580" rIns="137160" bIns="68580">
            <a:spAutoFit/>
          </a:bodyPr>
          <a:lstStyle/>
          <a:p>
            <a:r>
              <a:rPr lang="en-US" sz="1013" b="1">
                <a:solidFill>
                  <a:schemeClr val="accent1">
                    <a:lumMod val="75000"/>
                  </a:schemeClr>
                </a:solidFill>
              </a:rPr>
              <a:t>Features</a:t>
            </a:r>
            <a:endParaRPr lang="en-US" sz="1013">
              <a:ea typeface="Human Sans" charset="0"/>
              <a:cs typeface="Human Sans" charset="0"/>
            </a:endParaRPr>
          </a:p>
          <a:p>
            <a:pPr marL="214313" indent="-214313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b="1" kern="0"/>
              <a:t>Cloud Native </a:t>
            </a:r>
            <a:r>
              <a:rPr lang="en-US" sz="1200" kern="0"/>
              <a:t>providing easy </a:t>
            </a:r>
            <a:r>
              <a:rPr lang="en-US" sz="1200" b="1" kern="0"/>
              <a:t>scaling</a:t>
            </a:r>
            <a:r>
              <a:rPr lang="en-US" sz="1200" kern="0"/>
              <a:t>, built-in </a:t>
            </a:r>
            <a:r>
              <a:rPr lang="en-US" sz="1200" b="1" kern="0"/>
              <a:t>security</a:t>
            </a:r>
            <a:r>
              <a:rPr lang="en-US" sz="1200" kern="0"/>
              <a:t>, </a:t>
            </a:r>
            <a:r>
              <a:rPr lang="en-US" sz="1200" b="1" kern="0"/>
              <a:t>high-availability</a:t>
            </a:r>
            <a:r>
              <a:rPr lang="en-US" sz="1200" kern="0"/>
              <a:t> and simplified </a:t>
            </a:r>
            <a:r>
              <a:rPr lang="en-US" sz="1200" b="1" kern="0"/>
              <a:t>growth</a:t>
            </a:r>
            <a:r>
              <a:rPr lang="en-US" sz="1200" kern="0"/>
              <a:t> of complexity and development.   </a:t>
            </a:r>
          </a:p>
          <a:p>
            <a:pPr marL="214313" indent="-214313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kern="0"/>
              <a:t>Solution is based on </a:t>
            </a:r>
            <a:r>
              <a:rPr lang="en-US" sz="1200" b="1" kern="0"/>
              <a:t>wildly spread </a:t>
            </a:r>
            <a:r>
              <a:rPr lang="en-US" sz="1200" kern="0"/>
              <a:t>and </a:t>
            </a:r>
            <a:r>
              <a:rPr lang="en-US" sz="1200" b="1" kern="0"/>
              <a:t>well-known</a:t>
            </a:r>
            <a:r>
              <a:rPr lang="en-US" sz="1200" kern="0"/>
              <a:t> market leading DevOps tools: </a:t>
            </a:r>
            <a:r>
              <a:rPr lang="en-US" sz="1200" b="1" kern="0"/>
              <a:t>Azure DevOps </a:t>
            </a:r>
            <a:r>
              <a:rPr lang="en-US" sz="1200" kern="0"/>
              <a:t>Services</a:t>
            </a:r>
            <a:r>
              <a:rPr lang="en-US" sz="1200" b="1" kern="0"/>
              <a:t> </a:t>
            </a:r>
            <a:r>
              <a:rPr lang="en-US" sz="1200" kern="0"/>
              <a:t>and </a:t>
            </a:r>
            <a:r>
              <a:rPr lang="en-US" sz="1200" b="1" kern="0"/>
              <a:t>Terraform</a:t>
            </a:r>
            <a:r>
              <a:rPr lang="en-US" sz="1200" kern="0"/>
              <a:t>.</a:t>
            </a:r>
          </a:p>
          <a:p>
            <a:pPr marL="214313" indent="-214313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kern="0"/>
              <a:t>Automated initial </a:t>
            </a:r>
            <a:r>
              <a:rPr lang="en-US" sz="1200" b="1" kern="0"/>
              <a:t>setup </a:t>
            </a:r>
            <a:r>
              <a:rPr lang="en-US" sz="1200" kern="0"/>
              <a:t>and</a:t>
            </a:r>
            <a:r>
              <a:rPr lang="en-US" sz="1200" b="1" kern="0"/>
              <a:t> bootstrapping</a:t>
            </a:r>
            <a:r>
              <a:rPr lang="en-US" sz="1200" kern="0"/>
              <a:t> in less then </a:t>
            </a:r>
            <a:r>
              <a:rPr lang="en-US" sz="1200" b="1" kern="0"/>
              <a:t>30 minutes</a:t>
            </a:r>
            <a:r>
              <a:rPr lang="en-US" sz="1200" kern="0"/>
              <a:t>. </a:t>
            </a:r>
          </a:p>
          <a:p>
            <a:pPr marL="214313" indent="-214313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kern="0"/>
              <a:t>Allows multiple </a:t>
            </a:r>
            <a:r>
              <a:rPr lang="en-US" sz="1200" b="1" kern="0"/>
              <a:t>branching policies </a:t>
            </a:r>
            <a:r>
              <a:rPr lang="en-US" sz="1200" kern="0"/>
              <a:t>and support </a:t>
            </a:r>
            <a:r>
              <a:rPr lang="en-US" sz="1200" b="1" kern="0"/>
              <a:t>git-flow</a:t>
            </a:r>
            <a:r>
              <a:rPr lang="en-US" sz="1200" kern="0"/>
              <a:t> and </a:t>
            </a:r>
            <a:r>
              <a:rPr lang="en-US" sz="1200" b="1" kern="0"/>
              <a:t>trunk</a:t>
            </a:r>
            <a:r>
              <a:rPr lang="en-US" sz="1200" kern="0"/>
              <a:t> branching strategies out of the box. </a:t>
            </a:r>
          </a:p>
          <a:p>
            <a:pPr marL="214313" indent="-214313">
              <a:spcBef>
                <a:spcPts val="15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 kern="0"/>
              <a:t>Built-in support of multiple</a:t>
            </a:r>
            <a:r>
              <a:rPr lang="en-US" sz="1200" b="1" kern="0"/>
              <a:t> programming languages</a:t>
            </a:r>
            <a:r>
              <a:rPr lang="en-US" sz="1200" kern="0"/>
              <a:t>: .NET Core, ASP .NET, JAVA, JavaScript. 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19B8DA3-B674-9645-A2CB-7D840843FB2F}"/>
              </a:ext>
            </a:extLst>
          </p:cNvPr>
          <p:cNvSpPr/>
          <p:nvPr/>
        </p:nvSpPr>
        <p:spPr bwMode="auto">
          <a:xfrm>
            <a:off x="3423161" y="874982"/>
            <a:ext cx="2811780" cy="2348194"/>
          </a:xfrm>
          <a:prstGeom prst="roundRect">
            <a:avLst>
              <a:gd name="adj" fmla="val 2661"/>
            </a:avLst>
          </a:prstGeom>
          <a:solidFill>
            <a:schemeClr val="bg1">
              <a:lumMod val="95000"/>
            </a:schemeClr>
          </a:solidFill>
          <a:ln w="22225">
            <a:noFill/>
            <a:prstDash val="solid"/>
          </a:ln>
          <a:effectLst/>
        </p:spPr>
        <p:txBody>
          <a:bodyPr wrap="square" lIns="137160" tIns="68580" rIns="137160" bIns="68580" rtlCol="0" anchor="t">
            <a:spAutoFit/>
          </a:bodyPr>
          <a:lstStyle/>
          <a:p>
            <a:r>
              <a:rPr lang="en-US" sz="1013" b="1" kern="0">
                <a:solidFill>
                  <a:schemeClr val="tx2"/>
                </a:solidFill>
              </a:rPr>
              <a:t>Benefits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kern="0"/>
              <a:t>Amplify </a:t>
            </a:r>
            <a:r>
              <a:rPr lang="en-US" sz="1200" b="1" kern="0"/>
              <a:t>reusability,</a:t>
            </a:r>
            <a:r>
              <a:rPr lang="en-US" sz="1200" kern="0"/>
              <a:t> </a:t>
            </a:r>
            <a:r>
              <a:rPr lang="en-US" sz="1200" b="1" kern="0"/>
              <a:t>governance </a:t>
            </a:r>
            <a:r>
              <a:rPr lang="en-US" sz="1200" kern="0"/>
              <a:t>and </a:t>
            </a:r>
            <a:r>
              <a:rPr lang="en-US" sz="1200" b="1" kern="0"/>
              <a:t>standardization</a:t>
            </a:r>
            <a:r>
              <a:rPr lang="en-US" sz="1200" kern="0"/>
              <a:t> of CI/CD pipelines and infrastructure across the organization.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b="1" kern="0"/>
              <a:t>Accelerate</a:t>
            </a:r>
            <a:r>
              <a:rPr lang="en-US" sz="1200" kern="0"/>
              <a:t> establishment of the efficient and automated </a:t>
            </a:r>
            <a:r>
              <a:rPr lang="en-US" sz="1200" b="1" kern="0"/>
              <a:t>release strategy</a:t>
            </a:r>
            <a:r>
              <a:rPr lang="en-US" sz="1200" kern="0"/>
              <a:t>, improving velocity and time to market x-times.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kern="0"/>
              <a:t>Embrace easy </a:t>
            </a:r>
            <a:r>
              <a:rPr lang="en-US" sz="1200" b="1" kern="0"/>
              <a:t>scalability</a:t>
            </a:r>
            <a:r>
              <a:rPr lang="en-US" sz="1200" kern="0"/>
              <a:t> and simplified </a:t>
            </a:r>
            <a:r>
              <a:rPr lang="en-US" sz="1200" b="1" kern="0"/>
              <a:t>centralized management </a:t>
            </a:r>
            <a:r>
              <a:rPr lang="en-US" sz="1200" kern="0"/>
              <a:t>of a fast-growing ecosystem.</a:t>
            </a:r>
          </a:p>
        </p:txBody>
      </p:sp>
    </p:spTree>
    <p:extLst>
      <p:ext uri="{BB962C8B-B14F-4D97-AF65-F5344CB8AC3E}">
        <p14:creationId xmlns:p14="http://schemas.microsoft.com/office/powerpoint/2010/main" val="9975674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Custom 6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464547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2.xml><?xml version="1.0" encoding="utf-8"?>
<a:theme xmlns:a="http://schemas.openxmlformats.org/drawingml/2006/main" name="General">
  <a:themeElements>
    <a:clrScheme name="Custom 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3.xml><?xml version="1.0" encoding="utf-8"?>
<a:theme xmlns:a="http://schemas.openxmlformats.org/drawingml/2006/main" name="Breakers">
  <a:themeElements>
    <a:clrScheme name="Custom 8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67367244-F583-44E6-8F01-4BEACD68663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Covers</Template>
  <TotalTime>0</TotalTime>
  <Words>803</Words>
  <Application>Microsoft Office PowerPoint</Application>
  <PresentationFormat>On-screen Show (16:9)</PresentationFormat>
  <Paragraphs>177</Paragraphs>
  <Slides>23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Covers</vt:lpstr>
      <vt:lpstr>General</vt:lpstr>
      <vt:lpstr>Breakers</vt:lpstr>
      <vt:lpstr>Azure Cloud Native Pipelines accelerator</vt:lpstr>
      <vt:lpstr>Summary</vt:lpstr>
      <vt:lpstr>Thomson Reuters - migrate to Azure DevOps Services</vt:lpstr>
      <vt:lpstr>Solution overview</vt:lpstr>
      <vt:lpstr>Solution reusability and templatizing</vt:lpstr>
      <vt:lpstr>Functionality</vt:lpstr>
      <vt:lpstr>Pipeline's structure</vt:lpstr>
      <vt:lpstr>Distribution model</vt:lpstr>
      <vt:lpstr>EPAM common approach for Engineering Platforms </vt:lpstr>
      <vt:lpstr>Case study: Thomson Reuters adopted EPAM Cloud Native pipelines accelerator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Markowitz</dc:creator>
  <cp:lastModifiedBy>Vadzim Kazak1</cp:lastModifiedBy>
  <cp:revision>2</cp:revision>
  <dcterms:created xsi:type="dcterms:W3CDTF">2018-01-26T19:23:30Z</dcterms:created>
  <dcterms:modified xsi:type="dcterms:W3CDTF">2021-04-22T15:45:56Z</dcterms:modified>
</cp:coreProperties>
</file>